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50" r:id="rId2"/>
  </p:sldMasterIdLst>
  <p:notesMasterIdLst>
    <p:notesMasterId r:id="rId4"/>
  </p:notesMasterIdLst>
  <p:sldIdLst>
    <p:sldId id="256" r:id="rId3"/>
  </p:sldIdLst>
  <p:sldSz cx="30275213" cy="42803763"/>
  <p:notesSz cx="6858000" cy="9144000"/>
  <p:embeddedFontLst>
    <p:embeddedFont>
      <p:font typeface="Trebuchet MS" panose="020B0603020202020204" pitchFamily="34" charset="0"/>
      <p:regular r:id="rId5"/>
      <p:bold r:id="rId6"/>
      <p:italic r:id="rId7"/>
      <p:boldItalic r:id="rId8"/>
    </p:embeddedFont>
    <p:embeddedFont>
      <p:font typeface="Arial Black" panose="020B0A04020102020204" pitchFamily="34" charset="0"/>
      <p:regular r:id="rId9"/>
      <p:bold r:id="rId10"/>
    </p:embeddedFont>
    <p:embeddedFont>
      <p:font typeface="Calibri" panose="020F0502020204030204" pitchFamily="34" charset="0"/>
      <p:regular r:id="rId11"/>
      <p:bold r:id="rId12"/>
      <p:italic r:id="rId13"/>
      <p:boldItalic r:id="rId1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6214">
          <p15:clr>
            <a:srgbClr val="A4A3A4"/>
          </p15:clr>
        </p15:guide>
        <p15:guide id="2" orient="horz">
          <p15:clr>
            <a:srgbClr val="A4A3A4"/>
          </p15:clr>
        </p15:guide>
        <p15:guide id="3" pos="401">
          <p15:clr>
            <a:srgbClr val="A4A3A4"/>
          </p15:clr>
        </p15:guide>
        <p15:guide id="4" pos="18672">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15" roundtripDataSignature="AMtx7mgRsejOAwiDld3heMU4Of+CzsVjG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3737F0F-121C-482B-BCFD-95BA902BD88B}">
  <a:tblStyle styleId="{53737F0F-121C-482B-BCFD-95BA902BD88B}" styleName="Table_0">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F0E7E6"/>
          </a:solidFill>
        </a:fill>
      </a:tcStyle>
    </a:wholeTbl>
    <a:band1H>
      <a:tcTxStyle/>
      <a:tcStyle>
        <a:tcBdr/>
        <a:fill>
          <a:solidFill>
            <a:srgbClr val="E0CCCA"/>
          </a:solidFill>
        </a:fill>
      </a:tcStyle>
    </a:band1H>
    <a:band2H>
      <a:tcTxStyle/>
      <a:tcStyle>
        <a:tcBdr/>
      </a:tcStyle>
    </a:band2H>
    <a:band1V>
      <a:tcTxStyle/>
      <a:tcStyle>
        <a:tcBdr/>
        <a:fill>
          <a:solidFill>
            <a:srgbClr val="E0CCCA"/>
          </a:solidFill>
        </a:fill>
      </a:tcStyle>
    </a:band1V>
    <a:band2V>
      <a:tcTxStyle/>
      <a:tcStyle>
        <a:tcBdr/>
      </a:tcStyle>
    </a:band2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66" d="100"/>
          <a:sy n="66" d="100"/>
        </p:scale>
        <p:origin x="-4494" y="-2184"/>
      </p:cViewPr>
      <p:guideLst>
        <p:guide orient="horz" pos="26214"/>
        <p:guide orient="horz"/>
        <p:guide pos="401"/>
        <p:guide pos="18672"/>
      </p:guideLst>
    </p:cSldViewPr>
  </p:slideViewPr>
  <p:notesTextViewPr>
    <p:cViewPr>
      <p:scale>
        <a:sx n="1" d="1"/>
        <a:sy n="1" d="1"/>
      </p:scale>
      <p:origin x="0" y="0"/>
    </p:cViewPr>
  </p:notesTextViewPr>
  <p:notesViewPr>
    <p:cSldViewPr snapToGrid="0">
      <p:cViewPr varScale="1">
        <p:scale>
          <a:sx n="100" d="100"/>
          <a:sy n="100" d="100"/>
        </p:scale>
        <p:origin x="0" y="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font" Target="fonts/font4.fntdata"/><Relationship Id="rId13" Type="http://schemas.openxmlformats.org/officeDocument/2006/relationships/font" Target="fonts/font9.fntdata"/><Relationship Id="rId18" Type="http://schemas.openxmlformats.org/officeDocument/2006/relationships/theme" Target="theme/theme1.xml"/><Relationship Id="rId3" Type="http://schemas.openxmlformats.org/officeDocument/2006/relationships/slide" Target="slides/slide1.xml"/><Relationship Id="rId7" Type="http://schemas.openxmlformats.org/officeDocument/2006/relationships/font" Target="fonts/font3.fntdata"/><Relationship Id="rId12" Type="http://schemas.openxmlformats.org/officeDocument/2006/relationships/font" Target="fonts/font8.fntdata"/><Relationship Id="rId17"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font" Target="fonts/font2.fntdata"/><Relationship Id="rId11" Type="http://schemas.openxmlformats.org/officeDocument/2006/relationships/font" Target="fonts/font7.fntdata"/><Relationship Id="rId5" Type="http://schemas.openxmlformats.org/officeDocument/2006/relationships/font" Target="fonts/font1.fntdata"/><Relationship Id="rId15" Type="http://customschemas.google.com/relationships/presentationmetadata" Target="metadata"/><Relationship Id="rId10" Type="http://schemas.openxmlformats.org/officeDocument/2006/relationships/font" Target="fonts/font6.fntdata"/><Relationship Id="rId19" Type="http://schemas.openxmlformats.org/officeDocument/2006/relationships/tableStyles" Target="tableStyles.xml"/><Relationship Id="rId4" Type="http://schemas.openxmlformats.org/officeDocument/2006/relationships/notesMaster" Target="notesMasters/notesMaster1.xml"/><Relationship Id="rId9" Type="http://schemas.openxmlformats.org/officeDocument/2006/relationships/font" Target="fonts/font5.fntdata"/><Relationship Id="rId14" Type="http://schemas.openxmlformats.org/officeDocument/2006/relationships/font" Target="fonts/font1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85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85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85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85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85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85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85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85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85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85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85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85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85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85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85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85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2216150" y="685800"/>
            <a:ext cx="24257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lvl1pPr marL="457200" marR="0" lvl="0" indent="-228600" algn="l" rtl="0">
              <a:spcBef>
                <a:spcPts val="0"/>
              </a:spcBef>
              <a:spcAft>
                <a:spcPts val="0"/>
              </a:spcAft>
              <a:buSzPts val="1400"/>
              <a:buNone/>
              <a:defRPr sz="58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58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58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58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58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58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58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58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58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85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85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85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85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85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85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85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85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Google Shape;48;p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sz="1200"/>
              <a:t>ну что сказать?</a:t>
            </a:r>
            <a:endParaRPr sz="1200"/>
          </a:p>
        </p:txBody>
      </p:sp>
      <p:sp>
        <p:nvSpPr>
          <p:cNvPr id="49" name="Google Shape;49;p1:notes"/>
          <p:cNvSpPr>
            <a:spLocks noGrp="1" noRot="1" noChangeAspect="1"/>
          </p:cNvSpPr>
          <p:nvPr>
            <p:ph type="sldImg" idx="2"/>
          </p:nvPr>
        </p:nvSpPr>
        <p:spPr>
          <a:xfrm>
            <a:off x="2216150" y="685800"/>
            <a:ext cx="24257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00CMx140CM template">
  <p:cSld name="100CMx140CM template">
    <p:spTree>
      <p:nvGrpSpPr>
        <p:cNvPr id="1" name="Shape 15"/>
        <p:cNvGrpSpPr/>
        <p:nvPr/>
      </p:nvGrpSpPr>
      <p:grpSpPr>
        <a:xfrm>
          <a:off x="0" y="0"/>
          <a:ext cx="0" cy="0"/>
          <a:chOff x="0" y="0"/>
          <a:chExt cx="0" cy="0"/>
        </a:xfrm>
      </p:grpSpPr>
      <p:sp>
        <p:nvSpPr>
          <p:cNvPr id="16" name="Google Shape;16;p3"/>
          <p:cNvSpPr txBox="1">
            <a:spLocks noGrp="1"/>
          </p:cNvSpPr>
          <p:nvPr>
            <p:ph type="body" idx="1"/>
          </p:nvPr>
        </p:nvSpPr>
        <p:spPr>
          <a:xfrm>
            <a:off x="623691" y="7585962"/>
            <a:ext cx="14299152" cy="897605"/>
          </a:xfrm>
          <a:prstGeom prst="rect">
            <a:avLst/>
          </a:prstGeom>
          <a:noFill/>
          <a:ln>
            <a:noFill/>
          </a:ln>
        </p:spPr>
        <p:txBody>
          <a:bodyPr spcFirstLastPara="1" wrap="square" lIns="223875" tIns="223875" rIns="223875" bIns="223875" anchor="t" anchorCtr="0">
            <a:spAutoFit/>
          </a:bodyPr>
          <a:lstStyle>
            <a:lvl1pPr marL="457200" marR="0" lvl="0" indent="-228600" algn="l" rtl="0">
              <a:spcBef>
                <a:spcPts val="560"/>
              </a:spcBef>
              <a:spcAft>
                <a:spcPts val="0"/>
              </a:spcAft>
              <a:buClr>
                <a:srgbClr val="3F2F28"/>
              </a:buClr>
              <a:buSzPts val="2800"/>
              <a:buFont typeface="Arial"/>
              <a:buNone/>
              <a:defRPr sz="2800" b="0" i="0" u="none" strike="noStrike" cap="none">
                <a:solidFill>
                  <a:srgbClr val="3F2F28"/>
                </a:solidFill>
                <a:latin typeface="Times New Roman"/>
                <a:ea typeface="Times New Roman"/>
                <a:cs typeface="Times New Roman"/>
                <a:sym typeface="Times New Roman"/>
              </a:defRPr>
            </a:lvl1pPr>
            <a:lvl2pPr marL="914400" marR="0" lvl="1" indent="-387350" algn="l" rtl="0">
              <a:spcBef>
                <a:spcPts val="500"/>
              </a:spcBef>
              <a:spcAft>
                <a:spcPts val="0"/>
              </a:spcAft>
              <a:buClr>
                <a:schemeClr val="dk1"/>
              </a:buClr>
              <a:buSzPts val="2500"/>
              <a:buFont typeface="Arial"/>
              <a:buChar char="–"/>
              <a:defRPr sz="2500" b="0" i="0" u="none" strike="noStrike" cap="none">
                <a:solidFill>
                  <a:schemeClr val="dk1"/>
                </a:solidFill>
                <a:latin typeface="Trebuchet MS"/>
                <a:ea typeface="Trebuchet MS"/>
                <a:cs typeface="Trebuchet MS"/>
                <a:sym typeface="Trebuchet MS"/>
              </a:defRPr>
            </a:lvl2pPr>
            <a:lvl3pPr marL="1371600" marR="0" lvl="2" indent="-387350" algn="l" rtl="0">
              <a:spcBef>
                <a:spcPts val="500"/>
              </a:spcBef>
              <a:spcAft>
                <a:spcPts val="0"/>
              </a:spcAft>
              <a:buClr>
                <a:schemeClr val="dk1"/>
              </a:buClr>
              <a:buSzPts val="2500"/>
              <a:buFont typeface="Arial"/>
              <a:buChar char="•"/>
              <a:defRPr sz="2500" b="0" i="0" u="none" strike="noStrike" cap="none">
                <a:solidFill>
                  <a:schemeClr val="dk1"/>
                </a:solidFill>
                <a:latin typeface="Trebuchet MS"/>
                <a:ea typeface="Trebuchet MS"/>
                <a:cs typeface="Trebuchet MS"/>
                <a:sym typeface="Trebuchet MS"/>
              </a:defRPr>
            </a:lvl3pPr>
            <a:lvl4pPr marL="1828800" marR="0" lvl="3" indent="-387350" algn="l" rtl="0">
              <a:spcBef>
                <a:spcPts val="500"/>
              </a:spcBef>
              <a:spcAft>
                <a:spcPts val="0"/>
              </a:spcAft>
              <a:buClr>
                <a:schemeClr val="dk1"/>
              </a:buClr>
              <a:buSzPts val="2500"/>
              <a:buFont typeface="Arial"/>
              <a:buChar char="–"/>
              <a:defRPr sz="2500" b="0" i="0" u="none" strike="noStrike" cap="none">
                <a:solidFill>
                  <a:schemeClr val="dk1"/>
                </a:solidFill>
                <a:latin typeface="Trebuchet MS"/>
                <a:ea typeface="Trebuchet MS"/>
                <a:cs typeface="Trebuchet MS"/>
                <a:sym typeface="Trebuchet MS"/>
              </a:defRPr>
            </a:lvl4pPr>
            <a:lvl5pPr marL="2286000" marR="0" lvl="4" indent="-387350" algn="l" rtl="0">
              <a:spcBef>
                <a:spcPts val="500"/>
              </a:spcBef>
              <a:spcAft>
                <a:spcPts val="0"/>
              </a:spcAft>
              <a:buClr>
                <a:schemeClr val="dk1"/>
              </a:buClr>
              <a:buSzPts val="2500"/>
              <a:buFont typeface="Arial"/>
              <a:buChar char="»"/>
              <a:defRPr sz="2500" b="0" i="0" u="none" strike="noStrike" cap="none">
                <a:solidFill>
                  <a:schemeClr val="dk1"/>
                </a:solidFill>
                <a:latin typeface="Trebuchet MS"/>
                <a:ea typeface="Trebuchet MS"/>
                <a:cs typeface="Trebuchet MS"/>
                <a:sym typeface="Trebuchet MS"/>
              </a:defRPr>
            </a:lvl5pPr>
            <a:lvl6pPr marL="2743200" marR="0" lvl="5" indent="-831850" algn="l" rtl="0">
              <a:spcBef>
                <a:spcPts val="1900"/>
              </a:spcBef>
              <a:spcAft>
                <a:spcPts val="0"/>
              </a:spcAft>
              <a:buClr>
                <a:schemeClr val="dk1"/>
              </a:buClr>
              <a:buSzPts val="9500"/>
              <a:buFont typeface="Arial"/>
              <a:buChar char="•"/>
              <a:defRPr sz="9500" b="0" i="0" u="none" strike="noStrike" cap="none">
                <a:solidFill>
                  <a:schemeClr val="dk1"/>
                </a:solidFill>
                <a:latin typeface="Calibri"/>
                <a:ea typeface="Calibri"/>
                <a:cs typeface="Calibri"/>
                <a:sym typeface="Calibri"/>
              </a:defRPr>
            </a:lvl6pPr>
            <a:lvl7pPr marL="3200400" marR="0" lvl="6" indent="-831850" algn="l" rtl="0">
              <a:spcBef>
                <a:spcPts val="1900"/>
              </a:spcBef>
              <a:spcAft>
                <a:spcPts val="0"/>
              </a:spcAft>
              <a:buClr>
                <a:schemeClr val="dk1"/>
              </a:buClr>
              <a:buSzPts val="9500"/>
              <a:buFont typeface="Arial"/>
              <a:buChar char="•"/>
              <a:defRPr sz="9500" b="0" i="0" u="none" strike="noStrike" cap="none">
                <a:solidFill>
                  <a:schemeClr val="dk1"/>
                </a:solidFill>
                <a:latin typeface="Calibri"/>
                <a:ea typeface="Calibri"/>
                <a:cs typeface="Calibri"/>
                <a:sym typeface="Calibri"/>
              </a:defRPr>
            </a:lvl7pPr>
            <a:lvl8pPr marL="3657600" marR="0" lvl="7" indent="-831850" algn="l" rtl="0">
              <a:spcBef>
                <a:spcPts val="1900"/>
              </a:spcBef>
              <a:spcAft>
                <a:spcPts val="0"/>
              </a:spcAft>
              <a:buClr>
                <a:schemeClr val="dk1"/>
              </a:buClr>
              <a:buSzPts val="9500"/>
              <a:buFont typeface="Arial"/>
              <a:buChar char="•"/>
              <a:defRPr sz="9500" b="0" i="0" u="none" strike="noStrike" cap="none">
                <a:solidFill>
                  <a:schemeClr val="dk1"/>
                </a:solidFill>
                <a:latin typeface="Calibri"/>
                <a:ea typeface="Calibri"/>
                <a:cs typeface="Calibri"/>
                <a:sym typeface="Calibri"/>
              </a:defRPr>
            </a:lvl8pPr>
            <a:lvl9pPr marL="4114800" marR="0" lvl="8" indent="-831850" algn="l" rtl="0">
              <a:spcBef>
                <a:spcPts val="1900"/>
              </a:spcBef>
              <a:spcAft>
                <a:spcPts val="0"/>
              </a:spcAft>
              <a:buClr>
                <a:schemeClr val="dk1"/>
              </a:buClr>
              <a:buSzPts val="9500"/>
              <a:buFont typeface="Arial"/>
              <a:buChar char="•"/>
              <a:defRPr sz="9500" b="0" i="0" u="none" strike="noStrike" cap="none">
                <a:solidFill>
                  <a:schemeClr val="dk1"/>
                </a:solidFill>
                <a:latin typeface="Calibri"/>
                <a:ea typeface="Calibri"/>
                <a:cs typeface="Calibri"/>
                <a:sym typeface="Calibri"/>
              </a:defRPr>
            </a:lvl9pPr>
          </a:lstStyle>
          <a:p>
            <a:endParaRPr/>
          </a:p>
        </p:txBody>
      </p:sp>
      <p:sp>
        <p:nvSpPr>
          <p:cNvPr id="17" name="Google Shape;17;p3"/>
          <p:cNvSpPr txBox="1">
            <a:spLocks noGrp="1"/>
          </p:cNvSpPr>
          <p:nvPr>
            <p:ph type="body" idx="2"/>
          </p:nvPr>
        </p:nvSpPr>
        <p:spPr>
          <a:xfrm>
            <a:off x="636213" y="6847036"/>
            <a:ext cx="14287866" cy="800265"/>
          </a:xfrm>
          <a:prstGeom prst="rect">
            <a:avLst/>
          </a:prstGeom>
          <a:noFill/>
          <a:ln>
            <a:noFill/>
          </a:ln>
        </p:spPr>
        <p:txBody>
          <a:bodyPr spcFirstLastPara="1" wrap="square" lIns="89550" tIns="89550" rIns="89550" bIns="89550" anchor="ctr" anchorCtr="0">
            <a:spAutoFit/>
          </a:bodyPr>
          <a:lstStyle>
            <a:lvl1pPr marL="457200" marR="0" lvl="0" indent="-228600" algn="ctr" rtl="0">
              <a:spcBef>
                <a:spcPts val="780"/>
              </a:spcBef>
              <a:spcAft>
                <a:spcPts val="0"/>
              </a:spcAft>
              <a:buClr>
                <a:schemeClr val="accent1"/>
              </a:buClr>
              <a:buSzPts val="3900"/>
              <a:buFont typeface="Arial"/>
              <a:buNone/>
              <a:defRPr sz="3900" b="1" i="0" u="sng" strike="noStrike" cap="none">
                <a:solidFill>
                  <a:schemeClr val="accent1"/>
                </a:solidFill>
                <a:latin typeface="Calibri"/>
                <a:ea typeface="Calibri"/>
                <a:cs typeface="Calibri"/>
                <a:sym typeface="Calibri"/>
              </a:defRPr>
            </a:lvl1pPr>
            <a:lvl2pPr marL="914400" marR="0" lvl="1" indent="-1073150" algn="l" rtl="0">
              <a:spcBef>
                <a:spcPts val="2660"/>
              </a:spcBef>
              <a:spcAft>
                <a:spcPts val="0"/>
              </a:spcAft>
              <a:buClr>
                <a:schemeClr val="dk1"/>
              </a:buClr>
              <a:buSzPts val="13300"/>
              <a:buFont typeface="Arial"/>
              <a:buChar char="–"/>
              <a:defRPr sz="13300" b="0" i="0" u="none" strike="noStrike" cap="none">
                <a:solidFill>
                  <a:schemeClr val="dk1"/>
                </a:solidFill>
                <a:latin typeface="Calibri"/>
                <a:ea typeface="Calibri"/>
                <a:cs typeface="Calibri"/>
                <a:sym typeface="Calibri"/>
              </a:defRPr>
            </a:lvl2pPr>
            <a:lvl3pPr marL="1371600" marR="0" lvl="2" indent="-946150" algn="l" rtl="0">
              <a:spcBef>
                <a:spcPts val="2260"/>
              </a:spcBef>
              <a:spcAft>
                <a:spcPts val="0"/>
              </a:spcAft>
              <a:buClr>
                <a:schemeClr val="dk1"/>
              </a:buClr>
              <a:buSzPts val="11300"/>
              <a:buFont typeface="Arial"/>
              <a:buChar char="•"/>
              <a:defRPr sz="11300" b="0" i="0" u="none" strike="noStrike" cap="none">
                <a:solidFill>
                  <a:schemeClr val="dk1"/>
                </a:solidFill>
                <a:latin typeface="Calibri"/>
                <a:ea typeface="Calibri"/>
                <a:cs typeface="Calibri"/>
                <a:sym typeface="Calibri"/>
              </a:defRPr>
            </a:lvl3pPr>
            <a:lvl4pPr marL="1828800" marR="0" lvl="3" indent="-831850" algn="l" rtl="0">
              <a:spcBef>
                <a:spcPts val="1900"/>
              </a:spcBef>
              <a:spcAft>
                <a:spcPts val="0"/>
              </a:spcAft>
              <a:buClr>
                <a:schemeClr val="dk1"/>
              </a:buClr>
              <a:buSzPts val="9500"/>
              <a:buFont typeface="Arial"/>
              <a:buChar char="–"/>
              <a:defRPr sz="9500" b="0" i="0" u="none" strike="noStrike" cap="none">
                <a:solidFill>
                  <a:schemeClr val="dk1"/>
                </a:solidFill>
                <a:latin typeface="Calibri"/>
                <a:ea typeface="Calibri"/>
                <a:cs typeface="Calibri"/>
                <a:sym typeface="Calibri"/>
              </a:defRPr>
            </a:lvl4pPr>
            <a:lvl5pPr marL="2286000" marR="0" lvl="4" indent="-831850" algn="l" rtl="0">
              <a:spcBef>
                <a:spcPts val="1900"/>
              </a:spcBef>
              <a:spcAft>
                <a:spcPts val="0"/>
              </a:spcAft>
              <a:buClr>
                <a:schemeClr val="dk1"/>
              </a:buClr>
              <a:buSzPts val="9500"/>
              <a:buFont typeface="Arial"/>
              <a:buChar char="»"/>
              <a:defRPr sz="9500" b="0" i="0" u="none" strike="noStrike" cap="none">
                <a:solidFill>
                  <a:schemeClr val="dk1"/>
                </a:solidFill>
                <a:latin typeface="Calibri"/>
                <a:ea typeface="Calibri"/>
                <a:cs typeface="Calibri"/>
                <a:sym typeface="Calibri"/>
              </a:defRPr>
            </a:lvl5pPr>
            <a:lvl6pPr marL="2743200" marR="0" lvl="5" indent="-831850" algn="l" rtl="0">
              <a:spcBef>
                <a:spcPts val="1900"/>
              </a:spcBef>
              <a:spcAft>
                <a:spcPts val="0"/>
              </a:spcAft>
              <a:buClr>
                <a:schemeClr val="dk1"/>
              </a:buClr>
              <a:buSzPts val="9500"/>
              <a:buFont typeface="Arial"/>
              <a:buChar char="•"/>
              <a:defRPr sz="9500" b="0" i="0" u="none" strike="noStrike" cap="none">
                <a:solidFill>
                  <a:schemeClr val="dk1"/>
                </a:solidFill>
                <a:latin typeface="Calibri"/>
                <a:ea typeface="Calibri"/>
                <a:cs typeface="Calibri"/>
                <a:sym typeface="Calibri"/>
              </a:defRPr>
            </a:lvl6pPr>
            <a:lvl7pPr marL="3200400" marR="0" lvl="6" indent="-831850" algn="l" rtl="0">
              <a:spcBef>
                <a:spcPts val="1900"/>
              </a:spcBef>
              <a:spcAft>
                <a:spcPts val="0"/>
              </a:spcAft>
              <a:buClr>
                <a:schemeClr val="dk1"/>
              </a:buClr>
              <a:buSzPts val="9500"/>
              <a:buFont typeface="Arial"/>
              <a:buChar char="•"/>
              <a:defRPr sz="9500" b="0" i="0" u="none" strike="noStrike" cap="none">
                <a:solidFill>
                  <a:schemeClr val="dk1"/>
                </a:solidFill>
                <a:latin typeface="Calibri"/>
                <a:ea typeface="Calibri"/>
                <a:cs typeface="Calibri"/>
                <a:sym typeface="Calibri"/>
              </a:defRPr>
            </a:lvl7pPr>
            <a:lvl8pPr marL="3657600" marR="0" lvl="7" indent="-831850" algn="l" rtl="0">
              <a:spcBef>
                <a:spcPts val="1900"/>
              </a:spcBef>
              <a:spcAft>
                <a:spcPts val="0"/>
              </a:spcAft>
              <a:buClr>
                <a:schemeClr val="dk1"/>
              </a:buClr>
              <a:buSzPts val="9500"/>
              <a:buFont typeface="Arial"/>
              <a:buChar char="•"/>
              <a:defRPr sz="9500" b="0" i="0" u="none" strike="noStrike" cap="none">
                <a:solidFill>
                  <a:schemeClr val="dk1"/>
                </a:solidFill>
                <a:latin typeface="Calibri"/>
                <a:ea typeface="Calibri"/>
                <a:cs typeface="Calibri"/>
                <a:sym typeface="Calibri"/>
              </a:defRPr>
            </a:lvl8pPr>
            <a:lvl9pPr marL="4114800" marR="0" lvl="8" indent="-831850" algn="l" rtl="0">
              <a:spcBef>
                <a:spcPts val="1900"/>
              </a:spcBef>
              <a:spcAft>
                <a:spcPts val="0"/>
              </a:spcAft>
              <a:buClr>
                <a:schemeClr val="dk1"/>
              </a:buClr>
              <a:buSzPts val="9500"/>
              <a:buFont typeface="Arial"/>
              <a:buChar char="•"/>
              <a:defRPr sz="9500" b="0" i="0" u="none" strike="noStrike" cap="none">
                <a:solidFill>
                  <a:schemeClr val="dk1"/>
                </a:solidFill>
                <a:latin typeface="Calibri"/>
                <a:ea typeface="Calibri"/>
                <a:cs typeface="Calibri"/>
                <a:sym typeface="Calibri"/>
              </a:defRPr>
            </a:lvl9pPr>
          </a:lstStyle>
          <a:p>
            <a:endParaRPr/>
          </a:p>
        </p:txBody>
      </p:sp>
      <p:sp>
        <p:nvSpPr>
          <p:cNvPr id="18" name="Google Shape;18;p3"/>
          <p:cNvSpPr txBox="1">
            <a:spLocks noGrp="1"/>
          </p:cNvSpPr>
          <p:nvPr>
            <p:ph type="body" idx="3"/>
          </p:nvPr>
        </p:nvSpPr>
        <p:spPr>
          <a:xfrm>
            <a:off x="636211" y="18480519"/>
            <a:ext cx="14291358" cy="800265"/>
          </a:xfrm>
          <a:prstGeom prst="rect">
            <a:avLst/>
          </a:prstGeom>
          <a:noFill/>
          <a:ln>
            <a:noFill/>
          </a:ln>
        </p:spPr>
        <p:txBody>
          <a:bodyPr spcFirstLastPara="1" wrap="square" lIns="89550" tIns="89550" rIns="89550" bIns="89550" anchor="ctr" anchorCtr="0">
            <a:spAutoFit/>
          </a:bodyPr>
          <a:lstStyle>
            <a:lvl1pPr marL="457200" marR="0" lvl="0" indent="-228600" algn="ctr" rtl="0">
              <a:spcBef>
                <a:spcPts val="780"/>
              </a:spcBef>
              <a:spcAft>
                <a:spcPts val="0"/>
              </a:spcAft>
              <a:buClr>
                <a:schemeClr val="accent1"/>
              </a:buClr>
              <a:buSzPts val="3900"/>
              <a:buFont typeface="Arial"/>
              <a:buNone/>
              <a:defRPr sz="3900" b="1" i="0" u="sng" strike="noStrike" cap="none">
                <a:solidFill>
                  <a:schemeClr val="accent1"/>
                </a:solidFill>
                <a:latin typeface="Calibri"/>
                <a:ea typeface="Calibri"/>
                <a:cs typeface="Calibri"/>
                <a:sym typeface="Calibri"/>
              </a:defRPr>
            </a:lvl1pPr>
            <a:lvl2pPr marL="914400" marR="0" lvl="1" indent="-1073150" algn="l" rtl="0">
              <a:spcBef>
                <a:spcPts val="2660"/>
              </a:spcBef>
              <a:spcAft>
                <a:spcPts val="0"/>
              </a:spcAft>
              <a:buClr>
                <a:schemeClr val="dk1"/>
              </a:buClr>
              <a:buSzPts val="13300"/>
              <a:buFont typeface="Arial"/>
              <a:buChar char="–"/>
              <a:defRPr sz="13300" b="0" i="0" u="none" strike="noStrike" cap="none">
                <a:solidFill>
                  <a:schemeClr val="dk1"/>
                </a:solidFill>
                <a:latin typeface="Calibri"/>
                <a:ea typeface="Calibri"/>
                <a:cs typeface="Calibri"/>
                <a:sym typeface="Calibri"/>
              </a:defRPr>
            </a:lvl2pPr>
            <a:lvl3pPr marL="1371600" marR="0" lvl="2" indent="-946150" algn="l" rtl="0">
              <a:spcBef>
                <a:spcPts val="2260"/>
              </a:spcBef>
              <a:spcAft>
                <a:spcPts val="0"/>
              </a:spcAft>
              <a:buClr>
                <a:schemeClr val="dk1"/>
              </a:buClr>
              <a:buSzPts val="11300"/>
              <a:buFont typeface="Arial"/>
              <a:buChar char="•"/>
              <a:defRPr sz="11300" b="0" i="0" u="none" strike="noStrike" cap="none">
                <a:solidFill>
                  <a:schemeClr val="dk1"/>
                </a:solidFill>
                <a:latin typeface="Calibri"/>
                <a:ea typeface="Calibri"/>
                <a:cs typeface="Calibri"/>
                <a:sym typeface="Calibri"/>
              </a:defRPr>
            </a:lvl3pPr>
            <a:lvl4pPr marL="1828800" marR="0" lvl="3" indent="-831850" algn="l" rtl="0">
              <a:spcBef>
                <a:spcPts val="1900"/>
              </a:spcBef>
              <a:spcAft>
                <a:spcPts val="0"/>
              </a:spcAft>
              <a:buClr>
                <a:schemeClr val="dk1"/>
              </a:buClr>
              <a:buSzPts val="9500"/>
              <a:buFont typeface="Arial"/>
              <a:buChar char="–"/>
              <a:defRPr sz="9500" b="0" i="0" u="none" strike="noStrike" cap="none">
                <a:solidFill>
                  <a:schemeClr val="dk1"/>
                </a:solidFill>
                <a:latin typeface="Calibri"/>
                <a:ea typeface="Calibri"/>
                <a:cs typeface="Calibri"/>
                <a:sym typeface="Calibri"/>
              </a:defRPr>
            </a:lvl4pPr>
            <a:lvl5pPr marL="2286000" marR="0" lvl="4" indent="-831850" algn="l" rtl="0">
              <a:spcBef>
                <a:spcPts val="1900"/>
              </a:spcBef>
              <a:spcAft>
                <a:spcPts val="0"/>
              </a:spcAft>
              <a:buClr>
                <a:schemeClr val="dk1"/>
              </a:buClr>
              <a:buSzPts val="9500"/>
              <a:buFont typeface="Arial"/>
              <a:buChar char="»"/>
              <a:defRPr sz="9500" b="0" i="0" u="none" strike="noStrike" cap="none">
                <a:solidFill>
                  <a:schemeClr val="dk1"/>
                </a:solidFill>
                <a:latin typeface="Calibri"/>
                <a:ea typeface="Calibri"/>
                <a:cs typeface="Calibri"/>
                <a:sym typeface="Calibri"/>
              </a:defRPr>
            </a:lvl5pPr>
            <a:lvl6pPr marL="2743200" marR="0" lvl="5" indent="-831850" algn="l" rtl="0">
              <a:spcBef>
                <a:spcPts val="1900"/>
              </a:spcBef>
              <a:spcAft>
                <a:spcPts val="0"/>
              </a:spcAft>
              <a:buClr>
                <a:schemeClr val="dk1"/>
              </a:buClr>
              <a:buSzPts val="9500"/>
              <a:buFont typeface="Arial"/>
              <a:buChar char="•"/>
              <a:defRPr sz="9500" b="0" i="0" u="none" strike="noStrike" cap="none">
                <a:solidFill>
                  <a:schemeClr val="dk1"/>
                </a:solidFill>
                <a:latin typeface="Calibri"/>
                <a:ea typeface="Calibri"/>
                <a:cs typeface="Calibri"/>
                <a:sym typeface="Calibri"/>
              </a:defRPr>
            </a:lvl6pPr>
            <a:lvl7pPr marL="3200400" marR="0" lvl="6" indent="-831850" algn="l" rtl="0">
              <a:spcBef>
                <a:spcPts val="1900"/>
              </a:spcBef>
              <a:spcAft>
                <a:spcPts val="0"/>
              </a:spcAft>
              <a:buClr>
                <a:schemeClr val="dk1"/>
              </a:buClr>
              <a:buSzPts val="9500"/>
              <a:buFont typeface="Arial"/>
              <a:buChar char="•"/>
              <a:defRPr sz="9500" b="0" i="0" u="none" strike="noStrike" cap="none">
                <a:solidFill>
                  <a:schemeClr val="dk1"/>
                </a:solidFill>
                <a:latin typeface="Calibri"/>
                <a:ea typeface="Calibri"/>
                <a:cs typeface="Calibri"/>
                <a:sym typeface="Calibri"/>
              </a:defRPr>
            </a:lvl7pPr>
            <a:lvl8pPr marL="3657600" marR="0" lvl="7" indent="-831850" algn="l" rtl="0">
              <a:spcBef>
                <a:spcPts val="1900"/>
              </a:spcBef>
              <a:spcAft>
                <a:spcPts val="0"/>
              </a:spcAft>
              <a:buClr>
                <a:schemeClr val="dk1"/>
              </a:buClr>
              <a:buSzPts val="9500"/>
              <a:buFont typeface="Arial"/>
              <a:buChar char="•"/>
              <a:defRPr sz="9500" b="0" i="0" u="none" strike="noStrike" cap="none">
                <a:solidFill>
                  <a:schemeClr val="dk1"/>
                </a:solidFill>
                <a:latin typeface="Calibri"/>
                <a:ea typeface="Calibri"/>
                <a:cs typeface="Calibri"/>
                <a:sym typeface="Calibri"/>
              </a:defRPr>
            </a:lvl8pPr>
            <a:lvl9pPr marL="4114800" marR="0" lvl="8" indent="-831850" algn="l" rtl="0">
              <a:spcBef>
                <a:spcPts val="1900"/>
              </a:spcBef>
              <a:spcAft>
                <a:spcPts val="0"/>
              </a:spcAft>
              <a:buClr>
                <a:schemeClr val="dk1"/>
              </a:buClr>
              <a:buSzPts val="9500"/>
              <a:buFont typeface="Arial"/>
              <a:buChar char="•"/>
              <a:defRPr sz="9500" b="0" i="0" u="none" strike="noStrike" cap="none">
                <a:solidFill>
                  <a:schemeClr val="dk1"/>
                </a:solidFill>
                <a:latin typeface="Calibri"/>
                <a:ea typeface="Calibri"/>
                <a:cs typeface="Calibri"/>
                <a:sym typeface="Calibri"/>
              </a:defRPr>
            </a:lvl9pPr>
          </a:lstStyle>
          <a:p>
            <a:endParaRPr/>
          </a:p>
        </p:txBody>
      </p:sp>
      <p:sp>
        <p:nvSpPr>
          <p:cNvPr id="19" name="Google Shape;19;p3"/>
          <p:cNvSpPr txBox="1">
            <a:spLocks noGrp="1"/>
          </p:cNvSpPr>
          <p:nvPr>
            <p:ph type="body" idx="4"/>
          </p:nvPr>
        </p:nvSpPr>
        <p:spPr>
          <a:xfrm>
            <a:off x="15353328" y="6847036"/>
            <a:ext cx="14287683" cy="800265"/>
          </a:xfrm>
          <a:prstGeom prst="rect">
            <a:avLst/>
          </a:prstGeom>
          <a:noFill/>
          <a:ln>
            <a:noFill/>
          </a:ln>
        </p:spPr>
        <p:txBody>
          <a:bodyPr spcFirstLastPara="1" wrap="square" lIns="89550" tIns="89550" rIns="89550" bIns="89550" anchor="ctr" anchorCtr="0">
            <a:spAutoFit/>
          </a:bodyPr>
          <a:lstStyle>
            <a:lvl1pPr marL="457200" marR="0" lvl="0" indent="-228600" algn="ctr" rtl="0">
              <a:spcBef>
                <a:spcPts val="780"/>
              </a:spcBef>
              <a:spcAft>
                <a:spcPts val="0"/>
              </a:spcAft>
              <a:buClr>
                <a:schemeClr val="accent1"/>
              </a:buClr>
              <a:buSzPts val="3900"/>
              <a:buFont typeface="Arial"/>
              <a:buNone/>
              <a:defRPr sz="3900" b="1" i="0" u="sng" strike="noStrike" cap="none">
                <a:solidFill>
                  <a:schemeClr val="accent1"/>
                </a:solidFill>
                <a:latin typeface="Calibri"/>
                <a:ea typeface="Calibri"/>
                <a:cs typeface="Calibri"/>
                <a:sym typeface="Calibri"/>
              </a:defRPr>
            </a:lvl1pPr>
            <a:lvl2pPr marL="914400" marR="0" lvl="1" indent="-1073150" algn="l" rtl="0">
              <a:spcBef>
                <a:spcPts val="2660"/>
              </a:spcBef>
              <a:spcAft>
                <a:spcPts val="0"/>
              </a:spcAft>
              <a:buClr>
                <a:schemeClr val="dk1"/>
              </a:buClr>
              <a:buSzPts val="13300"/>
              <a:buFont typeface="Arial"/>
              <a:buChar char="–"/>
              <a:defRPr sz="13300" b="0" i="0" u="none" strike="noStrike" cap="none">
                <a:solidFill>
                  <a:schemeClr val="dk1"/>
                </a:solidFill>
                <a:latin typeface="Calibri"/>
                <a:ea typeface="Calibri"/>
                <a:cs typeface="Calibri"/>
                <a:sym typeface="Calibri"/>
              </a:defRPr>
            </a:lvl2pPr>
            <a:lvl3pPr marL="1371600" marR="0" lvl="2" indent="-946150" algn="l" rtl="0">
              <a:spcBef>
                <a:spcPts val="2260"/>
              </a:spcBef>
              <a:spcAft>
                <a:spcPts val="0"/>
              </a:spcAft>
              <a:buClr>
                <a:schemeClr val="dk1"/>
              </a:buClr>
              <a:buSzPts val="11300"/>
              <a:buFont typeface="Arial"/>
              <a:buChar char="•"/>
              <a:defRPr sz="11300" b="0" i="0" u="none" strike="noStrike" cap="none">
                <a:solidFill>
                  <a:schemeClr val="dk1"/>
                </a:solidFill>
                <a:latin typeface="Calibri"/>
                <a:ea typeface="Calibri"/>
                <a:cs typeface="Calibri"/>
                <a:sym typeface="Calibri"/>
              </a:defRPr>
            </a:lvl3pPr>
            <a:lvl4pPr marL="1828800" marR="0" lvl="3" indent="-831850" algn="l" rtl="0">
              <a:spcBef>
                <a:spcPts val="1900"/>
              </a:spcBef>
              <a:spcAft>
                <a:spcPts val="0"/>
              </a:spcAft>
              <a:buClr>
                <a:schemeClr val="dk1"/>
              </a:buClr>
              <a:buSzPts val="9500"/>
              <a:buFont typeface="Arial"/>
              <a:buChar char="–"/>
              <a:defRPr sz="9500" b="0" i="0" u="none" strike="noStrike" cap="none">
                <a:solidFill>
                  <a:schemeClr val="dk1"/>
                </a:solidFill>
                <a:latin typeface="Calibri"/>
                <a:ea typeface="Calibri"/>
                <a:cs typeface="Calibri"/>
                <a:sym typeface="Calibri"/>
              </a:defRPr>
            </a:lvl4pPr>
            <a:lvl5pPr marL="2286000" marR="0" lvl="4" indent="-831850" algn="l" rtl="0">
              <a:spcBef>
                <a:spcPts val="1900"/>
              </a:spcBef>
              <a:spcAft>
                <a:spcPts val="0"/>
              </a:spcAft>
              <a:buClr>
                <a:schemeClr val="dk1"/>
              </a:buClr>
              <a:buSzPts val="9500"/>
              <a:buFont typeface="Arial"/>
              <a:buChar char="»"/>
              <a:defRPr sz="9500" b="0" i="0" u="none" strike="noStrike" cap="none">
                <a:solidFill>
                  <a:schemeClr val="dk1"/>
                </a:solidFill>
                <a:latin typeface="Calibri"/>
                <a:ea typeface="Calibri"/>
                <a:cs typeface="Calibri"/>
                <a:sym typeface="Calibri"/>
              </a:defRPr>
            </a:lvl5pPr>
            <a:lvl6pPr marL="2743200" marR="0" lvl="5" indent="-831850" algn="l" rtl="0">
              <a:spcBef>
                <a:spcPts val="1900"/>
              </a:spcBef>
              <a:spcAft>
                <a:spcPts val="0"/>
              </a:spcAft>
              <a:buClr>
                <a:schemeClr val="dk1"/>
              </a:buClr>
              <a:buSzPts val="9500"/>
              <a:buFont typeface="Arial"/>
              <a:buChar char="•"/>
              <a:defRPr sz="9500" b="0" i="0" u="none" strike="noStrike" cap="none">
                <a:solidFill>
                  <a:schemeClr val="dk1"/>
                </a:solidFill>
                <a:latin typeface="Calibri"/>
                <a:ea typeface="Calibri"/>
                <a:cs typeface="Calibri"/>
                <a:sym typeface="Calibri"/>
              </a:defRPr>
            </a:lvl6pPr>
            <a:lvl7pPr marL="3200400" marR="0" lvl="6" indent="-831850" algn="l" rtl="0">
              <a:spcBef>
                <a:spcPts val="1900"/>
              </a:spcBef>
              <a:spcAft>
                <a:spcPts val="0"/>
              </a:spcAft>
              <a:buClr>
                <a:schemeClr val="dk1"/>
              </a:buClr>
              <a:buSzPts val="9500"/>
              <a:buFont typeface="Arial"/>
              <a:buChar char="•"/>
              <a:defRPr sz="9500" b="0" i="0" u="none" strike="noStrike" cap="none">
                <a:solidFill>
                  <a:schemeClr val="dk1"/>
                </a:solidFill>
                <a:latin typeface="Calibri"/>
                <a:ea typeface="Calibri"/>
                <a:cs typeface="Calibri"/>
                <a:sym typeface="Calibri"/>
              </a:defRPr>
            </a:lvl7pPr>
            <a:lvl8pPr marL="3657600" marR="0" lvl="7" indent="-831850" algn="l" rtl="0">
              <a:spcBef>
                <a:spcPts val="1900"/>
              </a:spcBef>
              <a:spcAft>
                <a:spcPts val="0"/>
              </a:spcAft>
              <a:buClr>
                <a:schemeClr val="dk1"/>
              </a:buClr>
              <a:buSzPts val="9500"/>
              <a:buFont typeface="Arial"/>
              <a:buChar char="•"/>
              <a:defRPr sz="9500" b="0" i="0" u="none" strike="noStrike" cap="none">
                <a:solidFill>
                  <a:schemeClr val="dk1"/>
                </a:solidFill>
                <a:latin typeface="Calibri"/>
                <a:ea typeface="Calibri"/>
                <a:cs typeface="Calibri"/>
                <a:sym typeface="Calibri"/>
              </a:defRPr>
            </a:lvl8pPr>
            <a:lvl9pPr marL="4114800" marR="0" lvl="8" indent="-831850" algn="l" rtl="0">
              <a:spcBef>
                <a:spcPts val="1900"/>
              </a:spcBef>
              <a:spcAft>
                <a:spcPts val="0"/>
              </a:spcAft>
              <a:buClr>
                <a:schemeClr val="dk1"/>
              </a:buClr>
              <a:buSzPts val="9500"/>
              <a:buFont typeface="Arial"/>
              <a:buChar char="•"/>
              <a:defRPr sz="9500" b="0" i="0" u="none" strike="noStrike" cap="none">
                <a:solidFill>
                  <a:schemeClr val="dk1"/>
                </a:solidFill>
                <a:latin typeface="Calibri"/>
                <a:ea typeface="Calibri"/>
                <a:cs typeface="Calibri"/>
                <a:sym typeface="Calibri"/>
              </a:defRPr>
            </a:lvl9pPr>
          </a:lstStyle>
          <a:p>
            <a:endParaRPr/>
          </a:p>
        </p:txBody>
      </p:sp>
      <p:sp>
        <p:nvSpPr>
          <p:cNvPr id="20" name="Google Shape;20;p3"/>
          <p:cNvSpPr txBox="1">
            <a:spLocks noGrp="1"/>
          </p:cNvSpPr>
          <p:nvPr>
            <p:ph type="body" idx="5"/>
          </p:nvPr>
        </p:nvSpPr>
        <p:spPr>
          <a:xfrm>
            <a:off x="15353328" y="7585962"/>
            <a:ext cx="14287683" cy="897605"/>
          </a:xfrm>
          <a:prstGeom prst="rect">
            <a:avLst/>
          </a:prstGeom>
          <a:noFill/>
          <a:ln>
            <a:noFill/>
          </a:ln>
        </p:spPr>
        <p:txBody>
          <a:bodyPr spcFirstLastPara="1" wrap="square" lIns="223875" tIns="223875" rIns="223875" bIns="223875" anchor="t" anchorCtr="0">
            <a:spAutoFit/>
          </a:bodyPr>
          <a:lstStyle>
            <a:lvl1pPr marL="457200" marR="0" lvl="0" indent="-228600" algn="l" rtl="0">
              <a:spcBef>
                <a:spcPts val="560"/>
              </a:spcBef>
              <a:spcAft>
                <a:spcPts val="0"/>
              </a:spcAft>
              <a:buClr>
                <a:srgbClr val="3F2F28"/>
              </a:buClr>
              <a:buSzPts val="2800"/>
              <a:buFont typeface="Arial"/>
              <a:buNone/>
              <a:defRPr sz="2800" b="0" i="0" u="none" strike="noStrike" cap="none">
                <a:solidFill>
                  <a:srgbClr val="3F2F28"/>
                </a:solidFill>
                <a:latin typeface="Times New Roman"/>
                <a:ea typeface="Times New Roman"/>
                <a:cs typeface="Times New Roman"/>
                <a:sym typeface="Times New Roman"/>
              </a:defRPr>
            </a:lvl1pPr>
            <a:lvl2pPr marL="914400" marR="0" lvl="1" indent="-387350" algn="l" rtl="0">
              <a:spcBef>
                <a:spcPts val="500"/>
              </a:spcBef>
              <a:spcAft>
                <a:spcPts val="0"/>
              </a:spcAft>
              <a:buClr>
                <a:schemeClr val="dk1"/>
              </a:buClr>
              <a:buSzPts val="2500"/>
              <a:buFont typeface="Arial"/>
              <a:buChar char="–"/>
              <a:defRPr sz="2500" b="0" i="0" u="none" strike="noStrike" cap="none">
                <a:solidFill>
                  <a:schemeClr val="dk1"/>
                </a:solidFill>
                <a:latin typeface="Trebuchet MS"/>
                <a:ea typeface="Trebuchet MS"/>
                <a:cs typeface="Trebuchet MS"/>
                <a:sym typeface="Trebuchet MS"/>
              </a:defRPr>
            </a:lvl2pPr>
            <a:lvl3pPr marL="1371600" marR="0" lvl="2" indent="-387350" algn="l" rtl="0">
              <a:spcBef>
                <a:spcPts val="500"/>
              </a:spcBef>
              <a:spcAft>
                <a:spcPts val="0"/>
              </a:spcAft>
              <a:buClr>
                <a:schemeClr val="dk1"/>
              </a:buClr>
              <a:buSzPts val="2500"/>
              <a:buFont typeface="Arial"/>
              <a:buChar char="•"/>
              <a:defRPr sz="2500" b="0" i="0" u="none" strike="noStrike" cap="none">
                <a:solidFill>
                  <a:schemeClr val="dk1"/>
                </a:solidFill>
                <a:latin typeface="Trebuchet MS"/>
                <a:ea typeface="Trebuchet MS"/>
                <a:cs typeface="Trebuchet MS"/>
                <a:sym typeface="Trebuchet MS"/>
              </a:defRPr>
            </a:lvl3pPr>
            <a:lvl4pPr marL="1828800" marR="0" lvl="3" indent="-387350" algn="l" rtl="0">
              <a:spcBef>
                <a:spcPts val="500"/>
              </a:spcBef>
              <a:spcAft>
                <a:spcPts val="0"/>
              </a:spcAft>
              <a:buClr>
                <a:schemeClr val="dk1"/>
              </a:buClr>
              <a:buSzPts val="2500"/>
              <a:buFont typeface="Arial"/>
              <a:buChar char="–"/>
              <a:defRPr sz="2500" b="0" i="0" u="none" strike="noStrike" cap="none">
                <a:solidFill>
                  <a:schemeClr val="dk1"/>
                </a:solidFill>
                <a:latin typeface="Trebuchet MS"/>
                <a:ea typeface="Trebuchet MS"/>
                <a:cs typeface="Trebuchet MS"/>
                <a:sym typeface="Trebuchet MS"/>
              </a:defRPr>
            </a:lvl4pPr>
            <a:lvl5pPr marL="2286000" marR="0" lvl="4" indent="-387350" algn="l" rtl="0">
              <a:spcBef>
                <a:spcPts val="500"/>
              </a:spcBef>
              <a:spcAft>
                <a:spcPts val="0"/>
              </a:spcAft>
              <a:buClr>
                <a:schemeClr val="dk1"/>
              </a:buClr>
              <a:buSzPts val="2500"/>
              <a:buFont typeface="Arial"/>
              <a:buChar char="»"/>
              <a:defRPr sz="2500" b="0" i="0" u="none" strike="noStrike" cap="none">
                <a:solidFill>
                  <a:schemeClr val="dk1"/>
                </a:solidFill>
                <a:latin typeface="Trebuchet MS"/>
                <a:ea typeface="Trebuchet MS"/>
                <a:cs typeface="Trebuchet MS"/>
                <a:sym typeface="Trebuchet MS"/>
              </a:defRPr>
            </a:lvl5pPr>
            <a:lvl6pPr marL="2743200" marR="0" lvl="5" indent="-831850" algn="l" rtl="0">
              <a:spcBef>
                <a:spcPts val="1900"/>
              </a:spcBef>
              <a:spcAft>
                <a:spcPts val="0"/>
              </a:spcAft>
              <a:buClr>
                <a:schemeClr val="dk1"/>
              </a:buClr>
              <a:buSzPts val="9500"/>
              <a:buFont typeface="Arial"/>
              <a:buChar char="•"/>
              <a:defRPr sz="9500" b="0" i="0" u="none" strike="noStrike" cap="none">
                <a:solidFill>
                  <a:schemeClr val="dk1"/>
                </a:solidFill>
                <a:latin typeface="Calibri"/>
                <a:ea typeface="Calibri"/>
                <a:cs typeface="Calibri"/>
                <a:sym typeface="Calibri"/>
              </a:defRPr>
            </a:lvl6pPr>
            <a:lvl7pPr marL="3200400" marR="0" lvl="6" indent="-831850" algn="l" rtl="0">
              <a:spcBef>
                <a:spcPts val="1900"/>
              </a:spcBef>
              <a:spcAft>
                <a:spcPts val="0"/>
              </a:spcAft>
              <a:buClr>
                <a:schemeClr val="dk1"/>
              </a:buClr>
              <a:buSzPts val="9500"/>
              <a:buFont typeface="Arial"/>
              <a:buChar char="•"/>
              <a:defRPr sz="9500" b="0" i="0" u="none" strike="noStrike" cap="none">
                <a:solidFill>
                  <a:schemeClr val="dk1"/>
                </a:solidFill>
                <a:latin typeface="Calibri"/>
                <a:ea typeface="Calibri"/>
                <a:cs typeface="Calibri"/>
                <a:sym typeface="Calibri"/>
              </a:defRPr>
            </a:lvl7pPr>
            <a:lvl8pPr marL="3657600" marR="0" lvl="7" indent="-831850" algn="l" rtl="0">
              <a:spcBef>
                <a:spcPts val="1900"/>
              </a:spcBef>
              <a:spcAft>
                <a:spcPts val="0"/>
              </a:spcAft>
              <a:buClr>
                <a:schemeClr val="dk1"/>
              </a:buClr>
              <a:buSzPts val="9500"/>
              <a:buFont typeface="Arial"/>
              <a:buChar char="•"/>
              <a:defRPr sz="9500" b="0" i="0" u="none" strike="noStrike" cap="none">
                <a:solidFill>
                  <a:schemeClr val="dk1"/>
                </a:solidFill>
                <a:latin typeface="Calibri"/>
                <a:ea typeface="Calibri"/>
                <a:cs typeface="Calibri"/>
                <a:sym typeface="Calibri"/>
              </a:defRPr>
            </a:lvl8pPr>
            <a:lvl9pPr marL="4114800" marR="0" lvl="8" indent="-831850" algn="l" rtl="0">
              <a:spcBef>
                <a:spcPts val="1900"/>
              </a:spcBef>
              <a:spcAft>
                <a:spcPts val="0"/>
              </a:spcAft>
              <a:buClr>
                <a:schemeClr val="dk1"/>
              </a:buClr>
              <a:buSzPts val="9500"/>
              <a:buFont typeface="Arial"/>
              <a:buChar char="•"/>
              <a:defRPr sz="9500" b="0" i="0" u="none" strike="noStrike" cap="none">
                <a:solidFill>
                  <a:schemeClr val="dk1"/>
                </a:solidFill>
                <a:latin typeface="Calibri"/>
                <a:ea typeface="Calibri"/>
                <a:cs typeface="Calibri"/>
                <a:sym typeface="Calibri"/>
              </a:defRPr>
            </a:lvl9pPr>
          </a:lstStyle>
          <a:p>
            <a:endParaRPr/>
          </a:p>
        </p:txBody>
      </p:sp>
      <p:sp>
        <p:nvSpPr>
          <p:cNvPr id="21" name="Google Shape;21;p3"/>
          <p:cNvSpPr txBox="1">
            <a:spLocks noGrp="1"/>
          </p:cNvSpPr>
          <p:nvPr>
            <p:ph type="body" idx="6"/>
          </p:nvPr>
        </p:nvSpPr>
        <p:spPr>
          <a:xfrm>
            <a:off x="15353330" y="18503095"/>
            <a:ext cx="14283756" cy="800265"/>
          </a:xfrm>
          <a:prstGeom prst="rect">
            <a:avLst/>
          </a:prstGeom>
          <a:noFill/>
          <a:ln>
            <a:noFill/>
          </a:ln>
        </p:spPr>
        <p:txBody>
          <a:bodyPr spcFirstLastPara="1" wrap="square" lIns="89550" tIns="89550" rIns="89550" bIns="89550" anchor="ctr" anchorCtr="0">
            <a:spAutoFit/>
          </a:bodyPr>
          <a:lstStyle>
            <a:lvl1pPr marL="457200" marR="0" lvl="0" indent="-228600" algn="ctr" rtl="0">
              <a:spcBef>
                <a:spcPts val="780"/>
              </a:spcBef>
              <a:spcAft>
                <a:spcPts val="0"/>
              </a:spcAft>
              <a:buClr>
                <a:schemeClr val="accent1"/>
              </a:buClr>
              <a:buSzPts val="3900"/>
              <a:buFont typeface="Arial"/>
              <a:buNone/>
              <a:defRPr sz="3900" b="1" i="0" u="sng" strike="noStrike" cap="none">
                <a:solidFill>
                  <a:schemeClr val="accent1"/>
                </a:solidFill>
                <a:latin typeface="Calibri"/>
                <a:ea typeface="Calibri"/>
                <a:cs typeface="Calibri"/>
                <a:sym typeface="Calibri"/>
              </a:defRPr>
            </a:lvl1pPr>
            <a:lvl2pPr marL="914400" marR="0" lvl="1" indent="-1073150" algn="l" rtl="0">
              <a:spcBef>
                <a:spcPts val="2660"/>
              </a:spcBef>
              <a:spcAft>
                <a:spcPts val="0"/>
              </a:spcAft>
              <a:buClr>
                <a:schemeClr val="dk1"/>
              </a:buClr>
              <a:buSzPts val="13300"/>
              <a:buFont typeface="Arial"/>
              <a:buChar char="–"/>
              <a:defRPr sz="13300" b="0" i="0" u="none" strike="noStrike" cap="none">
                <a:solidFill>
                  <a:schemeClr val="dk1"/>
                </a:solidFill>
                <a:latin typeface="Calibri"/>
                <a:ea typeface="Calibri"/>
                <a:cs typeface="Calibri"/>
                <a:sym typeface="Calibri"/>
              </a:defRPr>
            </a:lvl2pPr>
            <a:lvl3pPr marL="1371600" marR="0" lvl="2" indent="-946150" algn="l" rtl="0">
              <a:spcBef>
                <a:spcPts val="2260"/>
              </a:spcBef>
              <a:spcAft>
                <a:spcPts val="0"/>
              </a:spcAft>
              <a:buClr>
                <a:schemeClr val="dk1"/>
              </a:buClr>
              <a:buSzPts val="11300"/>
              <a:buFont typeface="Arial"/>
              <a:buChar char="•"/>
              <a:defRPr sz="11300" b="0" i="0" u="none" strike="noStrike" cap="none">
                <a:solidFill>
                  <a:schemeClr val="dk1"/>
                </a:solidFill>
                <a:latin typeface="Calibri"/>
                <a:ea typeface="Calibri"/>
                <a:cs typeface="Calibri"/>
                <a:sym typeface="Calibri"/>
              </a:defRPr>
            </a:lvl3pPr>
            <a:lvl4pPr marL="1828800" marR="0" lvl="3" indent="-831850" algn="l" rtl="0">
              <a:spcBef>
                <a:spcPts val="1900"/>
              </a:spcBef>
              <a:spcAft>
                <a:spcPts val="0"/>
              </a:spcAft>
              <a:buClr>
                <a:schemeClr val="dk1"/>
              </a:buClr>
              <a:buSzPts val="9500"/>
              <a:buFont typeface="Arial"/>
              <a:buChar char="–"/>
              <a:defRPr sz="9500" b="0" i="0" u="none" strike="noStrike" cap="none">
                <a:solidFill>
                  <a:schemeClr val="dk1"/>
                </a:solidFill>
                <a:latin typeface="Calibri"/>
                <a:ea typeface="Calibri"/>
                <a:cs typeface="Calibri"/>
                <a:sym typeface="Calibri"/>
              </a:defRPr>
            </a:lvl4pPr>
            <a:lvl5pPr marL="2286000" marR="0" lvl="4" indent="-831850" algn="l" rtl="0">
              <a:spcBef>
                <a:spcPts val="1900"/>
              </a:spcBef>
              <a:spcAft>
                <a:spcPts val="0"/>
              </a:spcAft>
              <a:buClr>
                <a:schemeClr val="dk1"/>
              </a:buClr>
              <a:buSzPts val="9500"/>
              <a:buFont typeface="Arial"/>
              <a:buChar char="»"/>
              <a:defRPr sz="9500" b="0" i="0" u="none" strike="noStrike" cap="none">
                <a:solidFill>
                  <a:schemeClr val="dk1"/>
                </a:solidFill>
                <a:latin typeface="Calibri"/>
                <a:ea typeface="Calibri"/>
                <a:cs typeface="Calibri"/>
                <a:sym typeface="Calibri"/>
              </a:defRPr>
            </a:lvl5pPr>
            <a:lvl6pPr marL="2743200" marR="0" lvl="5" indent="-831850" algn="l" rtl="0">
              <a:spcBef>
                <a:spcPts val="1900"/>
              </a:spcBef>
              <a:spcAft>
                <a:spcPts val="0"/>
              </a:spcAft>
              <a:buClr>
                <a:schemeClr val="dk1"/>
              </a:buClr>
              <a:buSzPts val="9500"/>
              <a:buFont typeface="Arial"/>
              <a:buChar char="•"/>
              <a:defRPr sz="9500" b="0" i="0" u="none" strike="noStrike" cap="none">
                <a:solidFill>
                  <a:schemeClr val="dk1"/>
                </a:solidFill>
                <a:latin typeface="Calibri"/>
                <a:ea typeface="Calibri"/>
                <a:cs typeface="Calibri"/>
                <a:sym typeface="Calibri"/>
              </a:defRPr>
            </a:lvl6pPr>
            <a:lvl7pPr marL="3200400" marR="0" lvl="6" indent="-831850" algn="l" rtl="0">
              <a:spcBef>
                <a:spcPts val="1900"/>
              </a:spcBef>
              <a:spcAft>
                <a:spcPts val="0"/>
              </a:spcAft>
              <a:buClr>
                <a:schemeClr val="dk1"/>
              </a:buClr>
              <a:buSzPts val="9500"/>
              <a:buFont typeface="Arial"/>
              <a:buChar char="•"/>
              <a:defRPr sz="9500" b="0" i="0" u="none" strike="noStrike" cap="none">
                <a:solidFill>
                  <a:schemeClr val="dk1"/>
                </a:solidFill>
                <a:latin typeface="Calibri"/>
                <a:ea typeface="Calibri"/>
                <a:cs typeface="Calibri"/>
                <a:sym typeface="Calibri"/>
              </a:defRPr>
            </a:lvl7pPr>
            <a:lvl8pPr marL="3657600" marR="0" lvl="7" indent="-831850" algn="l" rtl="0">
              <a:spcBef>
                <a:spcPts val="1900"/>
              </a:spcBef>
              <a:spcAft>
                <a:spcPts val="0"/>
              </a:spcAft>
              <a:buClr>
                <a:schemeClr val="dk1"/>
              </a:buClr>
              <a:buSzPts val="9500"/>
              <a:buFont typeface="Arial"/>
              <a:buChar char="•"/>
              <a:defRPr sz="9500" b="0" i="0" u="none" strike="noStrike" cap="none">
                <a:solidFill>
                  <a:schemeClr val="dk1"/>
                </a:solidFill>
                <a:latin typeface="Calibri"/>
                <a:ea typeface="Calibri"/>
                <a:cs typeface="Calibri"/>
                <a:sym typeface="Calibri"/>
              </a:defRPr>
            </a:lvl8pPr>
            <a:lvl9pPr marL="4114800" marR="0" lvl="8" indent="-831850" algn="l" rtl="0">
              <a:spcBef>
                <a:spcPts val="1900"/>
              </a:spcBef>
              <a:spcAft>
                <a:spcPts val="0"/>
              </a:spcAft>
              <a:buClr>
                <a:schemeClr val="dk1"/>
              </a:buClr>
              <a:buSzPts val="9500"/>
              <a:buFont typeface="Arial"/>
              <a:buChar char="•"/>
              <a:defRPr sz="9500" b="0" i="0" u="none" strike="noStrike" cap="none">
                <a:solidFill>
                  <a:schemeClr val="dk1"/>
                </a:solidFill>
                <a:latin typeface="Calibri"/>
                <a:ea typeface="Calibri"/>
                <a:cs typeface="Calibri"/>
                <a:sym typeface="Calibri"/>
              </a:defRPr>
            </a:lvl9pPr>
          </a:lstStyle>
          <a:p>
            <a:endParaRPr/>
          </a:p>
        </p:txBody>
      </p:sp>
      <p:sp>
        <p:nvSpPr>
          <p:cNvPr id="22" name="Google Shape;22;p3"/>
          <p:cNvSpPr txBox="1">
            <a:spLocks noGrp="1"/>
          </p:cNvSpPr>
          <p:nvPr>
            <p:ph type="body" idx="7"/>
          </p:nvPr>
        </p:nvSpPr>
        <p:spPr>
          <a:xfrm>
            <a:off x="15347853" y="19296378"/>
            <a:ext cx="14289232" cy="897605"/>
          </a:xfrm>
          <a:prstGeom prst="rect">
            <a:avLst/>
          </a:prstGeom>
          <a:noFill/>
          <a:ln>
            <a:noFill/>
          </a:ln>
        </p:spPr>
        <p:txBody>
          <a:bodyPr spcFirstLastPara="1" wrap="square" lIns="223875" tIns="223875" rIns="223875" bIns="223875" anchor="t" anchorCtr="0">
            <a:spAutoFit/>
          </a:bodyPr>
          <a:lstStyle>
            <a:lvl1pPr marL="457200" marR="0" lvl="0" indent="-228600" algn="l" rtl="0">
              <a:spcBef>
                <a:spcPts val="560"/>
              </a:spcBef>
              <a:spcAft>
                <a:spcPts val="0"/>
              </a:spcAft>
              <a:buClr>
                <a:srgbClr val="3F2F28"/>
              </a:buClr>
              <a:buSzPts val="2800"/>
              <a:buFont typeface="Arial"/>
              <a:buNone/>
              <a:defRPr sz="2800" b="0" i="0" u="none" strike="noStrike" cap="none">
                <a:solidFill>
                  <a:srgbClr val="3F2F28"/>
                </a:solidFill>
                <a:latin typeface="Times New Roman"/>
                <a:ea typeface="Times New Roman"/>
                <a:cs typeface="Times New Roman"/>
                <a:sym typeface="Times New Roman"/>
              </a:defRPr>
            </a:lvl1pPr>
            <a:lvl2pPr marL="914400" marR="0" lvl="1" indent="-387350" algn="l" rtl="0">
              <a:spcBef>
                <a:spcPts val="500"/>
              </a:spcBef>
              <a:spcAft>
                <a:spcPts val="0"/>
              </a:spcAft>
              <a:buClr>
                <a:schemeClr val="dk1"/>
              </a:buClr>
              <a:buSzPts val="2500"/>
              <a:buFont typeface="Arial"/>
              <a:buChar char="–"/>
              <a:defRPr sz="2500" b="0" i="0" u="none" strike="noStrike" cap="none">
                <a:solidFill>
                  <a:schemeClr val="dk1"/>
                </a:solidFill>
                <a:latin typeface="Trebuchet MS"/>
                <a:ea typeface="Trebuchet MS"/>
                <a:cs typeface="Trebuchet MS"/>
                <a:sym typeface="Trebuchet MS"/>
              </a:defRPr>
            </a:lvl2pPr>
            <a:lvl3pPr marL="1371600" marR="0" lvl="2" indent="-387350" algn="l" rtl="0">
              <a:spcBef>
                <a:spcPts val="500"/>
              </a:spcBef>
              <a:spcAft>
                <a:spcPts val="0"/>
              </a:spcAft>
              <a:buClr>
                <a:schemeClr val="dk1"/>
              </a:buClr>
              <a:buSzPts val="2500"/>
              <a:buFont typeface="Arial"/>
              <a:buChar char="•"/>
              <a:defRPr sz="2500" b="0" i="0" u="none" strike="noStrike" cap="none">
                <a:solidFill>
                  <a:schemeClr val="dk1"/>
                </a:solidFill>
                <a:latin typeface="Trebuchet MS"/>
                <a:ea typeface="Trebuchet MS"/>
                <a:cs typeface="Trebuchet MS"/>
                <a:sym typeface="Trebuchet MS"/>
              </a:defRPr>
            </a:lvl3pPr>
            <a:lvl4pPr marL="1828800" marR="0" lvl="3" indent="-387350" algn="l" rtl="0">
              <a:spcBef>
                <a:spcPts val="500"/>
              </a:spcBef>
              <a:spcAft>
                <a:spcPts val="0"/>
              </a:spcAft>
              <a:buClr>
                <a:schemeClr val="dk1"/>
              </a:buClr>
              <a:buSzPts val="2500"/>
              <a:buFont typeface="Arial"/>
              <a:buChar char="–"/>
              <a:defRPr sz="2500" b="0" i="0" u="none" strike="noStrike" cap="none">
                <a:solidFill>
                  <a:schemeClr val="dk1"/>
                </a:solidFill>
                <a:latin typeface="Trebuchet MS"/>
                <a:ea typeface="Trebuchet MS"/>
                <a:cs typeface="Trebuchet MS"/>
                <a:sym typeface="Trebuchet MS"/>
              </a:defRPr>
            </a:lvl4pPr>
            <a:lvl5pPr marL="2286000" marR="0" lvl="4" indent="-387350" algn="l" rtl="0">
              <a:spcBef>
                <a:spcPts val="500"/>
              </a:spcBef>
              <a:spcAft>
                <a:spcPts val="0"/>
              </a:spcAft>
              <a:buClr>
                <a:schemeClr val="dk1"/>
              </a:buClr>
              <a:buSzPts val="2500"/>
              <a:buFont typeface="Arial"/>
              <a:buChar char="»"/>
              <a:defRPr sz="2500" b="0" i="0" u="none" strike="noStrike" cap="none">
                <a:solidFill>
                  <a:schemeClr val="dk1"/>
                </a:solidFill>
                <a:latin typeface="Trebuchet MS"/>
                <a:ea typeface="Trebuchet MS"/>
                <a:cs typeface="Trebuchet MS"/>
                <a:sym typeface="Trebuchet MS"/>
              </a:defRPr>
            </a:lvl5pPr>
            <a:lvl6pPr marL="2743200" marR="0" lvl="5" indent="-831850" algn="l" rtl="0">
              <a:spcBef>
                <a:spcPts val="1900"/>
              </a:spcBef>
              <a:spcAft>
                <a:spcPts val="0"/>
              </a:spcAft>
              <a:buClr>
                <a:schemeClr val="dk1"/>
              </a:buClr>
              <a:buSzPts val="9500"/>
              <a:buFont typeface="Arial"/>
              <a:buChar char="•"/>
              <a:defRPr sz="9500" b="0" i="0" u="none" strike="noStrike" cap="none">
                <a:solidFill>
                  <a:schemeClr val="dk1"/>
                </a:solidFill>
                <a:latin typeface="Calibri"/>
                <a:ea typeface="Calibri"/>
                <a:cs typeface="Calibri"/>
                <a:sym typeface="Calibri"/>
              </a:defRPr>
            </a:lvl6pPr>
            <a:lvl7pPr marL="3200400" marR="0" lvl="6" indent="-831850" algn="l" rtl="0">
              <a:spcBef>
                <a:spcPts val="1900"/>
              </a:spcBef>
              <a:spcAft>
                <a:spcPts val="0"/>
              </a:spcAft>
              <a:buClr>
                <a:schemeClr val="dk1"/>
              </a:buClr>
              <a:buSzPts val="9500"/>
              <a:buFont typeface="Arial"/>
              <a:buChar char="•"/>
              <a:defRPr sz="9500" b="0" i="0" u="none" strike="noStrike" cap="none">
                <a:solidFill>
                  <a:schemeClr val="dk1"/>
                </a:solidFill>
                <a:latin typeface="Calibri"/>
                <a:ea typeface="Calibri"/>
                <a:cs typeface="Calibri"/>
                <a:sym typeface="Calibri"/>
              </a:defRPr>
            </a:lvl7pPr>
            <a:lvl8pPr marL="3657600" marR="0" lvl="7" indent="-831850" algn="l" rtl="0">
              <a:spcBef>
                <a:spcPts val="1900"/>
              </a:spcBef>
              <a:spcAft>
                <a:spcPts val="0"/>
              </a:spcAft>
              <a:buClr>
                <a:schemeClr val="dk1"/>
              </a:buClr>
              <a:buSzPts val="9500"/>
              <a:buFont typeface="Arial"/>
              <a:buChar char="•"/>
              <a:defRPr sz="9500" b="0" i="0" u="none" strike="noStrike" cap="none">
                <a:solidFill>
                  <a:schemeClr val="dk1"/>
                </a:solidFill>
                <a:latin typeface="Calibri"/>
                <a:ea typeface="Calibri"/>
                <a:cs typeface="Calibri"/>
                <a:sym typeface="Calibri"/>
              </a:defRPr>
            </a:lvl8pPr>
            <a:lvl9pPr marL="4114800" marR="0" lvl="8" indent="-831850" algn="l" rtl="0">
              <a:spcBef>
                <a:spcPts val="1900"/>
              </a:spcBef>
              <a:spcAft>
                <a:spcPts val="0"/>
              </a:spcAft>
              <a:buClr>
                <a:schemeClr val="dk1"/>
              </a:buClr>
              <a:buSzPts val="9500"/>
              <a:buFont typeface="Arial"/>
              <a:buChar char="•"/>
              <a:defRPr sz="9500" b="0" i="0" u="none" strike="noStrike" cap="none">
                <a:solidFill>
                  <a:schemeClr val="dk1"/>
                </a:solidFill>
                <a:latin typeface="Calibri"/>
                <a:ea typeface="Calibri"/>
                <a:cs typeface="Calibri"/>
                <a:sym typeface="Calibri"/>
              </a:defRPr>
            </a:lvl9pPr>
          </a:lstStyle>
          <a:p>
            <a:endParaRPr/>
          </a:p>
        </p:txBody>
      </p:sp>
      <p:sp>
        <p:nvSpPr>
          <p:cNvPr id="23" name="Google Shape;23;p3"/>
          <p:cNvSpPr txBox="1">
            <a:spLocks noGrp="1"/>
          </p:cNvSpPr>
          <p:nvPr>
            <p:ph type="body" idx="8"/>
          </p:nvPr>
        </p:nvSpPr>
        <p:spPr>
          <a:xfrm>
            <a:off x="15364405" y="33390900"/>
            <a:ext cx="14276605" cy="800265"/>
          </a:xfrm>
          <a:prstGeom prst="rect">
            <a:avLst/>
          </a:prstGeom>
          <a:noFill/>
          <a:ln>
            <a:noFill/>
          </a:ln>
        </p:spPr>
        <p:txBody>
          <a:bodyPr spcFirstLastPara="1" wrap="square" lIns="89550" tIns="89550" rIns="89550" bIns="89550" anchor="ctr" anchorCtr="0">
            <a:spAutoFit/>
          </a:bodyPr>
          <a:lstStyle>
            <a:lvl1pPr marL="457200" marR="0" lvl="0" indent="-228600" algn="ctr" rtl="0">
              <a:spcBef>
                <a:spcPts val="780"/>
              </a:spcBef>
              <a:spcAft>
                <a:spcPts val="0"/>
              </a:spcAft>
              <a:buClr>
                <a:schemeClr val="accent1"/>
              </a:buClr>
              <a:buSzPts val="3900"/>
              <a:buFont typeface="Arial"/>
              <a:buNone/>
              <a:defRPr sz="3900" b="1" i="0" u="sng" strike="noStrike" cap="none">
                <a:solidFill>
                  <a:schemeClr val="accent1"/>
                </a:solidFill>
                <a:latin typeface="Calibri"/>
                <a:ea typeface="Calibri"/>
                <a:cs typeface="Calibri"/>
                <a:sym typeface="Calibri"/>
              </a:defRPr>
            </a:lvl1pPr>
            <a:lvl2pPr marL="914400" marR="0" lvl="1" indent="-1073150" algn="l" rtl="0">
              <a:spcBef>
                <a:spcPts val="2660"/>
              </a:spcBef>
              <a:spcAft>
                <a:spcPts val="0"/>
              </a:spcAft>
              <a:buClr>
                <a:schemeClr val="dk1"/>
              </a:buClr>
              <a:buSzPts val="13300"/>
              <a:buFont typeface="Arial"/>
              <a:buChar char="–"/>
              <a:defRPr sz="13300" b="0" i="0" u="none" strike="noStrike" cap="none">
                <a:solidFill>
                  <a:schemeClr val="dk1"/>
                </a:solidFill>
                <a:latin typeface="Calibri"/>
                <a:ea typeface="Calibri"/>
                <a:cs typeface="Calibri"/>
                <a:sym typeface="Calibri"/>
              </a:defRPr>
            </a:lvl2pPr>
            <a:lvl3pPr marL="1371600" marR="0" lvl="2" indent="-946150" algn="l" rtl="0">
              <a:spcBef>
                <a:spcPts val="2260"/>
              </a:spcBef>
              <a:spcAft>
                <a:spcPts val="0"/>
              </a:spcAft>
              <a:buClr>
                <a:schemeClr val="dk1"/>
              </a:buClr>
              <a:buSzPts val="11300"/>
              <a:buFont typeface="Arial"/>
              <a:buChar char="•"/>
              <a:defRPr sz="11300" b="0" i="0" u="none" strike="noStrike" cap="none">
                <a:solidFill>
                  <a:schemeClr val="dk1"/>
                </a:solidFill>
                <a:latin typeface="Calibri"/>
                <a:ea typeface="Calibri"/>
                <a:cs typeface="Calibri"/>
                <a:sym typeface="Calibri"/>
              </a:defRPr>
            </a:lvl3pPr>
            <a:lvl4pPr marL="1828800" marR="0" lvl="3" indent="-831850" algn="l" rtl="0">
              <a:spcBef>
                <a:spcPts val="1900"/>
              </a:spcBef>
              <a:spcAft>
                <a:spcPts val="0"/>
              </a:spcAft>
              <a:buClr>
                <a:schemeClr val="dk1"/>
              </a:buClr>
              <a:buSzPts val="9500"/>
              <a:buFont typeface="Arial"/>
              <a:buChar char="–"/>
              <a:defRPr sz="9500" b="0" i="0" u="none" strike="noStrike" cap="none">
                <a:solidFill>
                  <a:schemeClr val="dk1"/>
                </a:solidFill>
                <a:latin typeface="Calibri"/>
                <a:ea typeface="Calibri"/>
                <a:cs typeface="Calibri"/>
                <a:sym typeface="Calibri"/>
              </a:defRPr>
            </a:lvl4pPr>
            <a:lvl5pPr marL="2286000" marR="0" lvl="4" indent="-831850" algn="l" rtl="0">
              <a:spcBef>
                <a:spcPts val="1900"/>
              </a:spcBef>
              <a:spcAft>
                <a:spcPts val="0"/>
              </a:spcAft>
              <a:buClr>
                <a:schemeClr val="dk1"/>
              </a:buClr>
              <a:buSzPts val="9500"/>
              <a:buFont typeface="Arial"/>
              <a:buChar char="»"/>
              <a:defRPr sz="9500" b="0" i="0" u="none" strike="noStrike" cap="none">
                <a:solidFill>
                  <a:schemeClr val="dk1"/>
                </a:solidFill>
                <a:latin typeface="Calibri"/>
                <a:ea typeface="Calibri"/>
                <a:cs typeface="Calibri"/>
                <a:sym typeface="Calibri"/>
              </a:defRPr>
            </a:lvl5pPr>
            <a:lvl6pPr marL="2743200" marR="0" lvl="5" indent="-831850" algn="l" rtl="0">
              <a:spcBef>
                <a:spcPts val="1900"/>
              </a:spcBef>
              <a:spcAft>
                <a:spcPts val="0"/>
              </a:spcAft>
              <a:buClr>
                <a:schemeClr val="dk1"/>
              </a:buClr>
              <a:buSzPts val="9500"/>
              <a:buFont typeface="Arial"/>
              <a:buChar char="•"/>
              <a:defRPr sz="9500" b="0" i="0" u="none" strike="noStrike" cap="none">
                <a:solidFill>
                  <a:schemeClr val="dk1"/>
                </a:solidFill>
                <a:latin typeface="Calibri"/>
                <a:ea typeface="Calibri"/>
                <a:cs typeface="Calibri"/>
                <a:sym typeface="Calibri"/>
              </a:defRPr>
            </a:lvl6pPr>
            <a:lvl7pPr marL="3200400" marR="0" lvl="6" indent="-831850" algn="l" rtl="0">
              <a:spcBef>
                <a:spcPts val="1900"/>
              </a:spcBef>
              <a:spcAft>
                <a:spcPts val="0"/>
              </a:spcAft>
              <a:buClr>
                <a:schemeClr val="dk1"/>
              </a:buClr>
              <a:buSzPts val="9500"/>
              <a:buFont typeface="Arial"/>
              <a:buChar char="•"/>
              <a:defRPr sz="9500" b="0" i="0" u="none" strike="noStrike" cap="none">
                <a:solidFill>
                  <a:schemeClr val="dk1"/>
                </a:solidFill>
                <a:latin typeface="Calibri"/>
                <a:ea typeface="Calibri"/>
                <a:cs typeface="Calibri"/>
                <a:sym typeface="Calibri"/>
              </a:defRPr>
            </a:lvl7pPr>
            <a:lvl8pPr marL="3657600" marR="0" lvl="7" indent="-831850" algn="l" rtl="0">
              <a:spcBef>
                <a:spcPts val="1900"/>
              </a:spcBef>
              <a:spcAft>
                <a:spcPts val="0"/>
              </a:spcAft>
              <a:buClr>
                <a:schemeClr val="dk1"/>
              </a:buClr>
              <a:buSzPts val="9500"/>
              <a:buFont typeface="Arial"/>
              <a:buChar char="•"/>
              <a:defRPr sz="9500" b="0" i="0" u="none" strike="noStrike" cap="none">
                <a:solidFill>
                  <a:schemeClr val="dk1"/>
                </a:solidFill>
                <a:latin typeface="Calibri"/>
                <a:ea typeface="Calibri"/>
                <a:cs typeface="Calibri"/>
                <a:sym typeface="Calibri"/>
              </a:defRPr>
            </a:lvl8pPr>
            <a:lvl9pPr marL="4114800" marR="0" lvl="8" indent="-831850" algn="l" rtl="0">
              <a:spcBef>
                <a:spcPts val="1900"/>
              </a:spcBef>
              <a:spcAft>
                <a:spcPts val="0"/>
              </a:spcAft>
              <a:buClr>
                <a:schemeClr val="dk1"/>
              </a:buClr>
              <a:buSzPts val="9500"/>
              <a:buFont typeface="Arial"/>
              <a:buChar char="•"/>
              <a:defRPr sz="9500" b="0" i="0" u="none" strike="noStrike" cap="none">
                <a:solidFill>
                  <a:schemeClr val="dk1"/>
                </a:solidFill>
                <a:latin typeface="Calibri"/>
                <a:ea typeface="Calibri"/>
                <a:cs typeface="Calibri"/>
                <a:sym typeface="Calibri"/>
              </a:defRPr>
            </a:lvl9pPr>
          </a:lstStyle>
          <a:p>
            <a:endParaRPr/>
          </a:p>
        </p:txBody>
      </p:sp>
      <p:sp>
        <p:nvSpPr>
          <p:cNvPr id="24" name="Google Shape;24;p3"/>
          <p:cNvSpPr txBox="1">
            <a:spLocks noGrp="1"/>
          </p:cNvSpPr>
          <p:nvPr>
            <p:ph type="body" idx="9"/>
          </p:nvPr>
        </p:nvSpPr>
        <p:spPr>
          <a:xfrm>
            <a:off x="15353330" y="34204184"/>
            <a:ext cx="14283756" cy="897605"/>
          </a:xfrm>
          <a:prstGeom prst="rect">
            <a:avLst/>
          </a:prstGeom>
          <a:noFill/>
          <a:ln>
            <a:noFill/>
          </a:ln>
        </p:spPr>
        <p:txBody>
          <a:bodyPr spcFirstLastPara="1" wrap="square" lIns="223875" tIns="223875" rIns="223875" bIns="223875" anchor="t" anchorCtr="0">
            <a:spAutoFit/>
          </a:bodyPr>
          <a:lstStyle>
            <a:lvl1pPr marL="457200" marR="0" lvl="0" indent="-228600" algn="l" rtl="0">
              <a:spcBef>
                <a:spcPts val="560"/>
              </a:spcBef>
              <a:spcAft>
                <a:spcPts val="0"/>
              </a:spcAft>
              <a:buClr>
                <a:srgbClr val="3F2F28"/>
              </a:buClr>
              <a:buSzPts val="2800"/>
              <a:buFont typeface="Arial"/>
              <a:buNone/>
              <a:defRPr sz="2800" b="0" i="0" u="none" strike="noStrike" cap="none">
                <a:solidFill>
                  <a:srgbClr val="3F2F28"/>
                </a:solidFill>
                <a:latin typeface="Times New Roman"/>
                <a:ea typeface="Times New Roman"/>
                <a:cs typeface="Times New Roman"/>
                <a:sym typeface="Times New Roman"/>
              </a:defRPr>
            </a:lvl1pPr>
            <a:lvl2pPr marL="914400" marR="0" lvl="1" indent="-387350" algn="l" rtl="0">
              <a:spcBef>
                <a:spcPts val="500"/>
              </a:spcBef>
              <a:spcAft>
                <a:spcPts val="0"/>
              </a:spcAft>
              <a:buClr>
                <a:schemeClr val="dk1"/>
              </a:buClr>
              <a:buSzPts val="2500"/>
              <a:buFont typeface="Arial"/>
              <a:buChar char="–"/>
              <a:defRPr sz="2500" b="0" i="0" u="none" strike="noStrike" cap="none">
                <a:solidFill>
                  <a:schemeClr val="dk1"/>
                </a:solidFill>
                <a:latin typeface="Trebuchet MS"/>
                <a:ea typeface="Trebuchet MS"/>
                <a:cs typeface="Trebuchet MS"/>
                <a:sym typeface="Trebuchet MS"/>
              </a:defRPr>
            </a:lvl2pPr>
            <a:lvl3pPr marL="1371600" marR="0" lvl="2" indent="-387350" algn="l" rtl="0">
              <a:spcBef>
                <a:spcPts val="500"/>
              </a:spcBef>
              <a:spcAft>
                <a:spcPts val="0"/>
              </a:spcAft>
              <a:buClr>
                <a:schemeClr val="dk1"/>
              </a:buClr>
              <a:buSzPts val="2500"/>
              <a:buFont typeface="Arial"/>
              <a:buChar char="•"/>
              <a:defRPr sz="2500" b="0" i="0" u="none" strike="noStrike" cap="none">
                <a:solidFill>
                  <a:schemeClr val="dk1"/>
                </a:solidFill>
                <a:latin typeface="Trebuchet MS"/>
                <a:ea typeface="Trebuchet MS"/>
                <a:cs typeface="Trebuchet MS"/>
                <a:sym typeface="Trebuchet MS"/>
              </a:defRPr>
            </a:lvl3pPr>
            <a:lvl4pPr marL="1828800" marR="0" lvl="3" indent="-387350" algn="l" rtl="0">
              <a:spcBef>
                <a:spcPts val="500"/>
              </a:spcBef>
              <a:spcAft>
                <a:spcPts val="0"/>
              </a:spcAft>
              <a:buClr>
                <a:schemeClr val="dk1"/>
              </a:buClr>
              <a:buSzPts val="2500"/>
              <a:buFont typeface="Arial"/>
              <a:buChar char="–"/>
              <a:defRPr sz="2500" b="0" i="0" u="none" strike="noStrike" cap="none">
                <a:solidFill>
                  <a:schemeClr val="dk1"/>
                </a:solidFill>
                <a:latin typeface="Trebuchet MS"/>
                <a:ea typeface="Trebuchet MS"/>
                <a:cs typeface="Trebuchet MS"/>
                <a:sym typeface="Trebuchet MS"/>
              </a:defRPr>
            </a:lvl4pPr>
            <a:lvl5pPr marL="2286000" marR="0" lvl="4" indent="-387350" algn="l" rtl="0">
              <a:spcBef>
                <a:spcPts val="500"/>
              </a:spcBef>
              <a:spcAft>
                <a:spcPts val="0"/>
              </a:spcAft>
              <a:buClr>
                <a:schemeClr val="dk1"/>
              </a:buClr>
              <a:buSzPts val="2500"/>
              <a:buFont typeface="Arial"/>
              <a:buChar char="»"/>
              <a:defRPr sz="2500" b="0" i="0" u="none" strike="noStrike" cap="none">
                <a:solidFill>
                  <a:schemeClr val="dk1"/>
                </a:solidFill>
                <a:latin typeface="Trebuchet MS"/>
                <a:ea typeface="Trebuchet MS"/>
                <a:cs typeface="Trebuchet MS"/>
                <a:sym typeface="Trebuchet MS"/>
              </a:defRPr>
            </a:lvl5pPr>
            <a:lvl6pPr marL="2743200" marR="0" lvl="5" indent="-831850" algn="l" rtl="0">
              <a:spcBef>
                <a:spcPts val="1900"/>
              </a:spcBef>
              <a:spcAft>
                <a:spcPts val="0"/>
              </a:spcAft>
              <a:buClr>
                <a:schemeClr val="dk1"/>
              </a:buClr>
              <a:buSzPts val="9500"/>
              <a:buFont typeface="Arial"/>
              <a:buChar char="•"/>
              <a:defRPr sz="9500" b="0" i="0" u="none" strike="noStrike" cap="none">
                <a:solidFill>
                  <a:schemeClr val="dk1"/>
                </a:solidFill>
                <a:latin typeface="Calibri"/>
                <a:ea typeface="Calibri"/>
                <a:cs typeface="Calibri"/>
                <a:sym typeface="Calibri"/>
              </a:defRPr>
            </a:lvl6pPr>
            <a:lvl7pPr marL="3200400" marR="0" lvl="6" indent="-831850" algn="l" rtl="0">
              <a:spcBef>
                <a:spcPts val="1900"/>
              </a:spcBef>
              <a:spcAft>
                <a:spcPts val="0"/>
              </a:spcAft>
              <a:buClr>
                <a:schemeClr val="dk1"/>
              </a:buClr>
              <a:buSzPts val="9500"/>
              <a:buFont typeface="Arial"/>
              <a:buChar char="•"/>
              <a:defRPr sz="9500" b="0" i="0" u="none" strike="noStrike" cap="none">
                <a:solidFill>
                  <a:schemeClr val="dk1"/>
                </a:solidFill>
                <a:latin typeface="Calibri"/>
                <a:ea typeface="Calibri"/>
                <a:cs typeface="Calibri"/>
                <a:sym typeface="Calibri"/>
              </a:defRPr>
            </a:lvl7pPr>
            <a:lvl8pPr marL="3657600" marR="0" lvl="7" indent="-831850" algn="l" rtl="0">
              <a:spcBef>
                <a:spcPts val="1900"/>
              </a:spcBef>
              <a:spcAft>
                <a:spcPts val="0"/>
              </a:spcAft>
              <a:buClr>
                <a:schemeClr val="dk1"/>
              </a:buClr>
              <a:buSzPts val="9500"/>
              <a:buFont typeface="Arial"/>
              <a:buChar char="•"/>
              <a:defRPr sz="9500" b="0" i="0" u="none" strike="noStrike" cap="none">
                <a:solidFill>
                  <a:schemeClr val="dk1"/>
                </a:solidFill>
                <a:latin typeface="Calibri"/>
                <a:ea typeface="Calibri"/>
                <a:cs typeface="Calibri"/>
                <a:sym typeface="Calibri"/>
              </a:defRPr>
            </a:lvl8pPr>
            <a:lvl9pPr marL="4114800" marR="0" lvl="8" indent="-831850" algn="l" rtl="0">
              <a:spcBef>
                <a:spcPts val="1900"/>
              </a:spcBef>
              <a:spcAft>
                <a:spcPts val="0"/>
              </a:spcAft>
              <a:buClr>
                <a:schemeClr val="dk1"/>
              </a:buClr>
              <a:buSzPts val="9500"/>
              <a:buFont typeface="Arial"/>
              <a:buChar char="•"/>
              <a:defRPr sz="9500" b="0" i="0" u="none" strike="noStrike" cap="none">
                <a:solidFill>
                  <a:schemeClr val="dk1"/>
                </a:solidFill>
                <a:latin typeface="Calibri"/>
                <a:ea typeface="Calibri"/>
                <a:cs typeface="Calibri"/>
                <a:sym typeface="Calibri"/>
              </a:defRPr>
            </a:lvl9pPr>
          </a:lstStyle>
          <a:p>
            <a:endParaRPr/>
          </a:p>
        </p:txBody>
      </p:sp>
      <p:sp>
        <p:nvSpPr>
          <p:cNvPr id="25" name="Google Shape;25;p3"/>
          <p:cNvSpPr txBox="1">
            <a:spLocks noGrp="1"/>
          </p:cNvSpPr>
          <p:nvPr>
            <p:ph type="body" idx="13"/>
          </p:nvPr>
        </p:nvSpPr>
        <p:spPr>
          <a:xfrm>
            <a:off x="623691" y="19275663"/>
            <a:ext cx="14300387" cy="897605"/>
          </a:xfrm>
          <a:prstGeom prst="rect">
            <a:avLst/>
          </a:prstGeom>
          <a:noFill/>
          <a:ln>
            <a:noFill/>
          </a:ln>
        </p:spPr>
        <p:txBody>
          <a:bodyPr spcFirstLastPara="1" wrap="square" lIns="223875" tIns="223875" rIns="223875" bIns="223875" anchor="t" anchorCtr="0">
            <a:spAutoFit/>
          </a:bodyPr>
          <a:lstStyle>
            <a:lvl1pPr marL="457200" marR="0" lvl="0" indent="-228600" algn="l" rtl="0">
              <a:spcBef>
                <a:spcPts val="560"/>
              </a:spcBef>
              <a:spcAft>
                <a:spcPts val="0"/>
              </a:spcAft>
              <a:buClr>
                <a:srgbClr val="3F2F28"/>
              </a:buClr>
              <a:buSzPts val="2800"/>
              <a:buFont typeface="Arial"/>
              <a:buNone/>
              <a:defRPr sz="2800" b="0" i="0" u="none" strike="noStrike" cap="none">
                <a:solidFill>
                  <a:srgbClr val="3F2F28"/>
                </a:solidFill>
                <a:latin typeface="Times New Roman"/>
                <a:ea typeface="Times New Roman"/>
                <a:cs typeface="Times New Roman"/>
                <a:sym typeface="Times New Roman"/>
              </a:defRPr>
            </a:lvl1pPr>
            <a:lvl2pPr marL="914400" marR="0" lvl="1" indent="-387350" algn="l" rtl="0">
              <a:spcBef>
                <a:spcPts val="500"/>
              </a:spcBef>
              <a:spcAft>
                <a:spcPts val="0"/>
              </a:spcAft>
              <a:buClr>
                <a:schemeClr val="dk1"/>
              </a:buClr>
              <a:buSzPts val="2500"/>
              <a:buFont typeface="Arial"/>
              <a:buChar char="–"/>
              <a:defRPr sz="2500" b="0" i="0" u="none" strike="noStrike" cap="none">
                <a:solidFill>
                  <a:schemeClr val="dk1"/>
                </a:solidFill>
                <a:latin typeface="Trebuchet MS"/>
                <a:ea typeface="Trebuchet MS"/>
                <a:cs typeface="Trebuchet MS"/>
                <a:sym typeface="Trebuchet MS"/>
              </a:defRPr>
            </a:lvl2pPr>
            <a:lvl3pPr marL="1371600" marR="0" lvl="2" indent="-387350" algn="l" rtl="0">
              <a:spcBef>
                <a:spcPts val="500"/>
              </a:spcBef>
              <a:spcAft>
                <a:spcPts val="0"/>
              </a:spcAft>
              <a:buClr>
                <a:schemeClr val="dk1"/>
              </a:buClr>
              <a:buSzPts val="2500"/>
              <a:buFont typeface="Arial"/>
              <a:buChar char="•"/>
              <a:defRPr sz="2500" b="0" i="0" u="none" strike="noStrike" cap="none">
                <a:solidFill>
                  <a:schemeClr val="dk1"/>
                </a:solidFill>
                <a:latin typeface="Trebuchet MS"/>
                <a:ea typeface="Trebuchet MS"/>
                <a:cs typeface="Trebuchet MS"/>
                <a:sym typeface="Trebuchet MS"/>
              </a:defRPr>
            </a:lvl3pPr>
            <a:lvl4pPr marL="1828800" marR="0" lvl="3" indent="-387350" algn="l" rtl="0">
              <a:spcBef>
                <a:spcPts val="500"/>
              </a:spcBef>
              <a:spcAft>
                <a:spcPts val="0"/>
              </a:spcAft>
              <a:buClr>
                <a:schemeClr val="dk1"/>
              </a:buClr>
              <a:buSzPts val="2500"/>
              <a:buFont typeface="Arial"/>
              <a:buChar char="–"/>
              <a:defRPr sz="2500" b="0" i="0" u="none" strike="noStrike" cap="none">
                <a:solidFill>
                  <a:schemeClr val="dk1"/>
                </a:solidFill>
                <a:latin typeface="Trebuchet MS"/>
                <a:ea typeface="Trebuchet MS"/>
                <a:cs typeface="Trebuchet MS"/>
                <a:sym typeface="Trebuchet MS"/>
              </a:defRPr>
            </a:lvl4pPr>
            <a:lvl5pPr marL="2286000" marR="0" lvl="4" indent="-387350" algn="l" rtl="0">
              <a:spcBef>
                <a:spcPts val="500"/>
              </a:spcBef>
              <a:spcAft>
                <a:spcPts val="0"/>
              </a:spcAft>
              <a:buClr>
                <a:schemeClr val="dk1"/>
              </a:buClr>
              <a:buSzPts val="2500"/>
              <a:buFont typeface="Arial"/>
              <a:buChar char="»"/>
              <a:defRPr sz="2500" b="0" i="0" u="none" strike="noStrike" cap="none">
                <a:solidFill>
                  <a:schemeClr val="dk1"/>
                </a:solidFill>
                <a:latin typeface="Trebuchet MS"/>
                <a:ea typeface="Trebuchet MS"/>
                <a:cs typeface="Trebuchet MS"/>
                <a:sym typeface="Trebuchet MS"/>
              </a:defRPr>
            </a:lvl5pPr>
            <a:lvl6pPr marL="2743200" marR="0" lvl="5" indent="-831850" algn="l" rtl="0">
              <a:spcBef>
                <a:spcPts val="1900"/>
              </a:spcBef>
              <a:spcAft>
                <a:spcPts val="0"/>
              </a:spcAft>
              <a:buClr>
                <a:schemeClr val="dk1"/>
              </a:buClr>
              <a:buSzPts val="9500"/>
              <a:buFont typeface="Arial"/>
              <a:buChar char="•"/>
              <a:defRPr sz="9500" b="0" i="0" u="none" strike="noStrike" cap="none">
                <a:solidFill>
                  <a:schemeClr val="dk1"/>
                </a:solidFill>
                <a:latin typeface="Calibri"/>
                <a:ea typeface="Calibri"/>
                <a:cs typeface="Calibri"/>
                <a:sym typeface="Calibri"/>
              </a:defRPr>
            </a:lvl6pPr>
            <a:lvl7pPr marL="3200400" marR="0" lvl="6" indent="-831850" algn="l" rtl="0">
              <a:spcBef>
                <a:spcPts val="1900"/>
              </a:spcBef>
              <a:spcAft>
                <a:spcPts val="0"/>
              </a:spcAft>
              <a:buClr>
                <a:schemeClr val="dk1"/>
              </a:buClr>
              <a:buSzPts val="9500"/>
              <a:buFont typeface="Arial"/>
              <a:buChar char="•"/>
              <a:defRPr sz="9500" b="0" i="0" u="none" strike="noStrike" cap="none">
                <a:solidFill>
                  <a:schemeClr val="dk1"/>
                </a:solidFill>
                <a:latin typeface="Calibri"/>
                <a:ea typeface="Calibri"/>
                <a:cs typeface="Calibri"/>
                <a:sym typeface="Calibri"/>
              </a:defRPr>
            </a:lvl7pPr>
            <a:lvl8pPr marL="3657600" marR="0" lvl="7" indent="-831850" algn="l" rtl="0">
              <a:spcBef>
                <a:spcPts val="1900"/>
              </a:spcBef>
              <a:spcAft>
                <a:spcPts val="0"/>
              </a:spcAft>
              <a:buClr>
                <a:schemeClr val="dk1"/>
              </a:buClr>
              <a:buSzPts val="9500"/>
              <a:buFont typeface="Arial"/>
              <a:buChar char="•"/>
              <a:defRPr sz="9500" b="0" i="0" u="none" strike="noStrike" cap="none">
                <a:solidFill>
                  <a:schemeClr val="dk1"/>
                </a:solidFill>
                <a:latin typeface="Calibri"/>
                <a:ea typeface="Calibri"/>
                <a:cs typeface="Calibri"/>
                <a:sym typeface="Calibri"/>
              </a:defRPr>
            </a:lvl8pPr>
            <a:lvl9pPr marL="4114800" marR="0" lvl="8" indent="-831850" algn="l" rtl="0">
              <a:spcBef>
                <a:spcPts val="1900"/>
              </a:spcBef>
              <a:spcAft>
                <a:spcPts val="0"/>
              </a:spcAft>
              <a:buClr>
                <a:schemeClr val="dk1"/>
              </a:buClr>
              <a:buSzPts val="9500"/>
              <a:buFont typeface="Arial"/>
              <a:buChar char="•"/>
              <a:defRPr sz="9500" b="0" i="0" u="none" strike="noStrike" cap="none">
                <a:solidFill>
                  <a:schemeClr val="dk1"/>
                </a:solidFill>
                <a:latin typeface="Calibri"/>
                <a:ea typeface="Calibri"/>
                <a:cs typeface="Calibri"/>
                <a:sym typeface="Calibri"/>
              </a:defRPr>
            </a:lvl9pPr>
          </a:lstStyle>
          <a:p>
            <a:endParaRPr/>
          </a:p>
        </p:txBody>
      </p:sp>
      <p:sp>
        <p:nvSpPr>
          <p:cNvPr id="26" name="Google Shape;26;p3"/>
          <p:cNvSpPr txBox="1">
            <a:spLocks noGrp="1"/>
          </p:cNvSpPr>
          <p:nvPr>
            <p:ph type="body" idx="14"/>
          </p:nvPr>
        </p:nvSpPr>
        <p:spPr>
          <a:xfrm>
            <a:off x="4090899" y="3944619"/>
            <a:ext cx="22093414" cy="1087559"/>
          </a:xfrm>
          <a:prstGeom prst="rect">
            <a:avLst/>
          </a:prstGeom>
          <a:noFill/>
          <a:ln>
            <a:noFill/>
          </a:ln>
        </p:spPr>
        <p:txBody>
          <a:bodyPr spcFirstLastPara="1" wrap="square" lIns="77325" tIns="38675" rIns="77325" bIns="38675" anchor="t" anchorCtr="0">
            <a:normAutofit/>
          </a:bodyPr>
          <a:lstStyle>
            <a:lvl1pPr marL="457200" marR="0" lvl="0" indent="-228600" algn="ctr" rtl="0">
              <a:spcBef>
                <a:spcPts val="1080"/>
              </a:spcBef>
              <a:spcAft>
                <a:spcPts val="0"/>
              </a:spcAft>
              <a:buClr>
                <a:schemeClr val="lt1"/>
              </a:buClr>
              <a:buSzPts val="5400"/>
              <a:buFont typeface="Arial"/>
              <a:buNone/>
              <a:defRPr sz="5400" b="0" i="0" u="none" strike="noStrike" cap="none">
                <a:solidFill>
                  <a:schemeClr val="lt1"/>
                </a:solidFill>
                <a:latin typeface="Calibri"/>
                <a:ea typeface="Calibri"/>
                <a:cs typeface="Calibri"/>
                <a:sym typeface="Calibri"/>
              </a:defRPr>
            </a:lvl1pPr>
            <a:lvl2pPr marL="914400" marR="0" lvl="1" indent="-228600" algn="l" rtl="0">
              <a:spcBef>
                <a:spcPts val="1220"/>
              </a:spcBef>
              <a:spcAft>
                <a:spcPts val="0"/>
              </a:spcAft>
              <a:buClr>
                <a:schemeClr val="dk1"/>
              </a:buClr>
              <a:buSzPts val="6100"/>
              <a:buFont typeface="Arial"/>
              <a:buNone/>
              <a:defRPr sz="6100" b="0" i="0" u="none" strike="noStrike" cap="none">
                <a:solidFill>
                  <a:schemeClr val="dk1"/>
                </a:solidFill>
                <a:latin typeface="Calibri"/>
                <a:ea typeface="Calibri"/>
                <a:cs typeface="Calibri"/>
                <a:sym typeface="Calibri"/>
              </a:defRPr>
            </a:lvl2pPr>
            <a:lvl3pPr marL="1371600" marR="0" lvl="2" indent="-228600" algn="l" rtl="0">
              <a:spcBef>
                <a:spcPts val="1220"/>
              </a:spcBef>
              <a:spcAft>
                <a:spcPts val="0"/>
              </a:spcAft>
              <a:buClr>
                <a:schemeClr val="dk1"/>
              </a:buClr>
              <a:buSzPts val="6100"/>
              <a:buFont typeface="Arial"/>
              <a:buNone/>
              <a:defRPr sz="6100" b="0" i="0" u="none" strike="noStrike" cap="none">
                <a:solidFill>
                  <a:schemeClr val="dk1"/>
                </a:solidFill>
                <a:latin typeface="Calibri"/>
                <a:ea typeface="Calibri"/>
                <a:cs typeface="Calibri"/>
                <a:sym typeface="Calibri"/>
              </a:defRPr>
            </a:lvl3pPr>
            <a:lvl4pPr marL="1828800" marR="0" lvl="3" indent="-228600" algn="l" rtl="0">
              <a:spcBef>
                <a:spcPts val="1220"/>
              </a:spcBef>
              <a:spcAft>
                <a:spcPts val="0"/>
              </a:spcAft>
              <a:buClr>
                <a:schemeClr val="dk1"/>
              </a:buClr>
              <a:buSzPts val="6100"/>
              <a:buFont typeface="Arial"/>
              <a:buNone/>
              <a:defRPr sz="6100" b="0" i="0" u="none" strike="noStrike" cap="none">
                <a:solidFill>
                  <a:schemeClr val="dk1"/>
                </a:solidFill>
                <a:latin typeface="Calibri"/>
                <a:ea typeface="Calibri"/>
                <a:cs typeface="Calibri"/>
                <a:sym typeface="Calibri"/>
              </a:defRPr>
            </a:lvl4pPr>
            <a:lvl5pPr marL="2286000" marR="0" lvl="4" indent="-228600" algn="l" rtl="0">
              <a:spcBef>
                <a:spcPts val="1220"/>
              </a:spcBef>
              <a:spcAft>
                <a:spcPts val="0"/>
              </a:spcAft>
              <a:buClr>
                <a:schemeClr val="dk1"/>
              </a:buClr>
              <a:buSzPts val="6100"/>
              <a:buFont typeface="Arial"/>
              <a:buNone/>
              <a:defRPr sz="6100" b="0" i="0" u="none" strike="noStrike" cap="none">
                <a:solidFill>
                  <a:schemeClr val="dk1"/>
                </a:solidFill>
                <a:latin typeface="Calibri"/>
                <a:ea typeface="Calibri"/>
                <a:cs typeface="Calibri"/>
                <a:sym typeface="Calibri"/>
              </a:defRPr>
            </a:lvl5pPr>
            <a:lvl6pPr marL="2743200" marR="0" lvl="5" indent="-831850" algn="l" rtl="0">
              <a:spcBef>
                <a:spcPts val="1900"/>
              </a:spcBef>
              <a:spcAft>
                <a:spcPts val="0"/>
              </a:spcAft>
              <a:buClr>
                <a:schemeClr val="dk1"/>
              </a:buClr>
              <a:buSzPts val="9500"/>
              <a:buFont typeface="Arial"/>
              <a:buChar char="•"/>
              <a:defRPr sz="9500" b="0" i="0" u="none" strike="noStrike" cap="none">
                <a:solidFill>
                  <a:schemeClr val="dk1"/>
                </a:solidFill>
                <a:latin typeface="Calibri"/>
                <a:ea typeface="Calibri"/>
                <a:cs typeface="Calibri"/>
                <a:sym typeface="Calibri"/>
              </a:defRPr>
            </a:lvl6pPr>
            <a:lvl7pPr marL="3200400" marR="0" lvl="6" indent="-831850" algn="l" rtl="0">
              <a:spcBef>
                <a:spcPts val="1900"/>
              </a:spcBef>
              <a:spcAft>
                <a:spcPts val="0"/>
              </a:spcAft>
              <a:buClr>
                <a:schemeClr val="dk1"/>
              </a:buClr>
              <a:buSzPts val="9500"/>
              <a:buFont typeface="Arial"/>
              <a:buChar char="•"/>
              <a:defRPr sz="9500" b="0" i="0" u="none" strike="noStrike" cap="none">
                <a:solidFill>
                  <a:schemeClr val="dk1"/>
                </a:solidFill>
                <a:latin typeface="Calibri"/>
                <a:ea typeface="Calibri"/>
                <a:cs typeface="Calibri"/>
                <a:sym typeface="Calibri"/>
              </a:defRPr>
            </a:lvl7pPr>
            <a:lvl8pPr marL="3657600" marR="0" lvl="7" indent="-831850" algn="l" rtl="0">
              <a:spcBef>
                <a:spcPts val="1900"/>
              </a:spcBef>
              <a:spcAft>
                <a:spcPts val="0"/>
              </a:spcAft>
              <a:buClr>
                <a:schemeClr val="dk1"/>
              </a:buClr>
              <a:buSzPts val="9500"/>
              <a:buFont typeface="Arial"/>
              <a:buChar char="•"/>
              <a:defRPr sz="9500" b="0" i="0" u="none" strike="noStrike" cap="none">
                <a:solidFill>
                  <a:schemeClr val="dk1"/>
                </a:solidFill>
                <a:latin typeface="Calibri"/>
                <a:ea typeface="Calibri"/>
                <a:cs typeface="Calibri"/>
                <a:sym typeface="Calibri"/>
              </a:defRPr>
            </a:lvl8pPr>
            <a:lvl9pPr marL="4114800" marR="0" lvl="8" indent="-831850" algn="l" rtl="0">
              <a:spcBef>
                <a:spcPts val="1900"/>
              </a:spcBef>
              <a:spcAft>
                <a:spcPts val="0"/>
              </a:spcAft>
              <a:buClr>
                <a:schemeClr val="dk1"/>
              </a:buClr>
              <a:buSzPts val="9500"/>
              <a:buFont typeface="Arial"/>
              <a:buChar char="•"/>
              <a:defRPr sz="9500" b="0" i="0" u="none" strike="noStrike" cap="none">
                <a:solidFill>
                  <a:schemeClr val="dk1"/>
                </a:solidFill>
                <a:latin typeface="Calibri"/>
                <a:ea typeface="Calibri"/>
                <a:cs typeface="Calibri"/>
                <a:sym typeface="Calibri"/>
              </a:defRPr>
            </a:lvl9pPr>
          </a:lstStyle>
          <a:p>
            <a:endParaRPr/>
          </a:p>
        </p:txBody>
      </p:sp>
      <p:sp>
        <p:nvSpPr>
          <p:cNvPr id="27" name="Google Shape;27;p3"/>
          <p:cNvSpPr txBox="1">
            <a:spLocks noGrp="1"/>
          </p:cNvSpPr>
          <p:nvPr>
            <p:ph type="body" idx="15"/>
          </p:nvPr>
        </p:nvSpPr>
        <p:spPr>
          <a:xfrm>
            <a:off x="4090899" y="2392207"/>
            <a:ext cx="22093414" cy="1262156"/>
          </a:xfrm>
          <a:prstGeom prst="rect">
            <a:avLst/>
          </a:prstGeom>
          <a:noFill/>
          <a:ln>
            <a:noFill/>
          </a:ln>
        </p:spPr>
        <p:txBody>
          <a:bodyPr spcFirstLastPara="1" wrap="square" lIns="77325" tIns="38675" rIns="77325" bIns="38675" anchor="t" anchorCtr="1">
            <a:noAutofit/>
          </a:bodyPr>
          <a:lstStyle>
            <a:lvl1pPr marL="457200" marR="0" lvl="0" indent="-228600" algn="ctr" rtl="0">
              <a:spcBef>
                <a:spcPts val="1440"/>
              </a:spcBef>
              <a:spcAft>
                <a:spcPts val="0"/>
              </a:spcAft>
              <a:buClr>
                <a:schemeClr val="lt1"/>
              </a:buClr>
              <a:buSzPts val="7200"/>
              <a:buFont typeface="Arial"/>
              <a:buNone/>
              <a:defRPr sz="7200" b="0" i="0" u="none" strike="noStrike" cap="none">
                <a:solidFill>
                  <a:schemeClr val="lt1"/>
                </a:solidFill>
                <a:latin typeface="Calibri"/>
                <a:ea typeface="Calibri"/>
                <a:cs typeface="Calibri"/>
                <a:sym typeface="Calibri"/>
              </a:defRPr>
            </a:lvl1pPr>
            <a:lvl2pPr marL="914400" marR="0" lvl="1" indent="-228600" algn="l" rtl="0">
              <a:spcBef>
                <a:spcPts val="1220"/>
              </a:spcBef>
              <a:spcAft>
                <a:spcPts val="0"/>
              </a:spcAft>
              <a:buClr>
                <a:schemeClr val="dk1"/>
              </a:buClr>
              <a:buSzPts val="6100"/>
              <a:buFont typeface="Arial"/>
              <a:buNone/>
              <a:defRPr sz="6100" b="0" i="0" u="none" strike="noStrike" cap="none">
                <a:solidFill>
                  <a:schemeClr val="dk1"/>
                </a:solidFill>
                <a:latin typeface="Calibri"/>
                <a:ea typeface="Calibri"/>
                <a:cs typeface="Calibri"/>
                <a:sym typeface="Calibri"/>
              </a:defRPr>
            </a:lvl2pPr>
            <a:lvl3pPr marL="1371600" marR="0" lvl="2" indent="-228600" algn="l" rtl="0">
              <a:spcBef>
                <a:spcPts val="1220"/>
              </a:spcBef>
              <a:spcAft>
                <a:spcPts val="0"/>
              </a:spcAft>
              <a:buClr>
                <a:schemeClr val="dk1"/>
              </a:buClr>
              <a:buSzPts val="6100"/>
              <a:buFont typeface="Arial"/>
              <a:buNone/>
              <a:defRPr sz="6100" b="0" i="0" u="none" strike="noStrike" cap="none">
                <a:solidFill>
                  <a:schemeClr val="dk1"/>
                </a:solidFill>
                <a:latin typeface="Calibri"/>
                <a:ea typeface="Calibri"/>
                <a:cs typeface="Calibri"/>
                <a:sym typeface="Calibri"/>
              </a:defRPr>
            </a:lvl3pPr>
            <a:lvl4pPr marL="1828800" marR="0" lvl="3" indent="-228600" algn="l" rtl="0">
              <a:spcBef>
                <a:spcPts val="1220"/>
              </a:spcBef>
              <a:spcAft>
                <a:spcPts val="0"/>
              </a:spcAft>
              <a:buClr>
                <a:schemeClr val="dk1"/>
              </a:buClr>
              <a:buSzPts val="6100"/>
              <a:buFont typeface="Arial"/>
              <a:buNone/>
              <a:defRPr sz="6100" b="0" i="0" u="none" strike="noStrike" cap="none">
                <a:solidFill>
                  <a:schemeClr val="dk1"/>
                </a:solidFill>
                <a:latin typeface="Calibri"/>
                <a:ea typeface="Calibri"/>
                <a:cs typeface="Calibri"/>
                <a:sym typeface="Calibri"/>
              </a:defRPr>
            </a:lvl4pPr>
            <a:lvl5pPr marL="2286000" marR="0" lvl="4" indent="-228600" algn="l" rtl="0">
              <a:spcBef>
                <a:spcPts val="1220"/>
              </a:spcBef>
              <a:spcAft>
                <a:spcPts val="0"/>
              </a:spcAft>
              <a:buClr>
                <a:schemeClr val="dk1"/>
              </a:buClr>
              <a:buSzPts val="6100"/>
              <a:buFont typeface="Arial"/>
              <a:buNone/>
              <a:defRPr sz="6100" b="0" i="0" u="none" strike="noStrike" cap="none">
                <a:solidFill>
                  <a:schemeClr val="dk1"/>
                </a:solidFill>
                <a:latin typeface="Calibri"/>
                <a:ea typeface="Calibri"/>
                <a:cs typeface="Calibri"/>
                <a:sym typeface="Calibri"/>
              </a:defRPr>
            </a:lvl5pPr>
            <a:lvl6pPr marL="2743200" marR="0" lvl="5" indent="-831850" algn="l" rtl="0">
              <a:spcBef>
                <a:spcPts val="1900"/>
              </a:spcBef>
              <a:spcAft>
                <a:spcPts val="0"/>
              </a:spcAft>
              <a:buClr>
                <a:schemeClr val="dk1"/>
              </a:buClr>
              <a:buSzPts val="9500"/>
              <a:buFont typeface="Arial"/>
              <a:buChar char="•"/>
              <a:defRPr sz="9500" b="0" i="0" u="none" strike="noStrike" cap="none">
                <a:solidFill>
                  <a:schemeClr val="dk1"/>
                </a:solidFill>
                <a:latin typeface="Calibri"/>
                <a:ea typeface="Calibri"/>
                <a:cs typeface="Calibri"/>
                <a:sym typeface="Calibri"/>
              </a:defRPr>
            </a:lvl6pPr>
            <a:lvl7pPr marL="3200400" marR="0" lvl="6" indent="-831850" algn="l" rtl="0">
              <a:spcBef>
                <a:spcPts val="1900"/>
              </a:spcBef>
              <a:spcAft>
                <a:spcPts val="0"/>
              </a:spcAft>
              <a:buClr>
                <a:schemeClr val="dk1"/>
              </a:buClr>
              <a:buSzPts val="9500"/>
              <a:buFont typeface="Arial"/>
              <a:buChar char="•"/>
              <a:defRPr sz="9500" b="0" i="0" u="none" strike="noStrike" cap="none">
                <a:solidFill>
                  <a:schemeClr val="dk1"/>
                </a:solidFill>
                <a:latin typeface="Calibri"/>
                <a:ea typeface="Calibri"/>
                <a:cs typeface="Calibri"/>
                <a:sym typeface="Calibri"/>
              </a:defRPr>
            </a:lvl7pPr>
            <a:lvl8pPr marL="3657600" marR="0" lvl="7" indent="-831850" algn="l" rtl="0">
              <a:spcBef>
                <a:spcPts val="1900"/>
              </a:spcBef>
              <a:spcAft>
                <a:spcPts val="0"/>
              </a:spcAft>
              <a:buClr>
                <a:schemeClr val="dk1"/>
              </a:buClr>
              <a:buSzPts val="9500"/>
              <a:buFont typeface="Arial"/>
              <a:buChar char="•"/>
              <a:defRPr sz="9500" b="0" i="0" u="none" strike="noStrike" cap="none">
                <a:solidFill>
                  <a:schemeClr val="dk1"/>
                </a:solidFill>
                <a:latin typeface="Calibri"/>
                <a:ea typeface="Calibri"/>
                <a:cs typeface="Calibri"/>
                <a:sym typeface="Calibri"/>
              </a:defRPr>
            </a:lvl8pPr>
            <a:lvl9pPr marL="4114800" marR="0" lvl="8" indent="-831850" algn="l" rtl="0">
              <a:spcBef>
                <a:spcPts val="1900"/>
              </a:spcBef>
              <a:spcAft>
                <a:spcPts val="0"/>
              </a:spcAft>
              <a:buClr>
                <a:schemeClr val="dk1"/>
              </a:buClr>
              <a:buSzPts val="9500"/>
              <a:buFont typeface="Arial"/>
              <a:buChar char="•"/>
              <a:defRPr sz="9500" b="0" i="0" u="none" strike="noStrike" cap="none">
                <a:solidFill>
                  <a:schemeClr val="dk1"/>
                </a:solidFill>
                <a:latin typeface="Calibri"/>
                <a:ea typeface="Calibri"/>
                <a:cs typeface="Calibri"/>
                <a:sym typeface="Calibri"/>
              </a:defRPr>
            </a:lvl9pPr>
          </a:lstStyle>
          <a:p>
            <a:endParaRPr/>
          </a:p>
        </p:txBody>
      </p:sp>
      <p:sp>
        <p:nvSpPr>
          <p:cNvPr id="28" name="Google Shape;28;p3"/>
          <p:cNvSpPr txBox="1">
            <a:spLocks noGrp="1"/>
          </p:cNvSpPr>
          <p:nvPr>
            <p:ph type="body" idx="16"/>
          </p:nvPr>
        </p:nvSpPr>
        <p:spPr>
          <a:xfrm>
            <a:off x="4090899" y="326684"/>
            <a:ext cx="22093414" cy="1775267"/>
          </a:xfrm>
          <a:prstGeom prst="rect">
            <a:avLst/>
          </a:prstGeom>
          <a:noFill/>
          <a:ln>
            <a:noFill/>
          </a:ln>
        </p:spPr>
        <p:txBody>
          <a:bodyPr spcFirstLastPara="1" wrap="square" lIns="77325" tIns="38675" rIns="77325" bIns="38675" anchor="t" anchorCtr="1">
            <a:normAutofit/>
          </a:bodyPr>
          <a:lstStyle>
            <a:lvl1pPr marL="457200" marR="0" lvl="0" indent="-228600" algn="ctr" rtl="0">
              <a:spcBef>
                <a:spcPts val="1960"/>
              </a:spcBef>
              <a:spcAft>
                <a:spcPts val="0"/>
              </a:spcAft>
              <a:buClr>
                <a:schemeClr val="lt1"/>
              </a:buClr>
              <a:buSzPts val="9800"/>
              <a:buFont typeface="Arial"/>
              <a:buNone/>
              <a:defRPr sz="9800" b="1" i="0" u="none" strike="noStrike" cap="none">
                <a:solidFill>
                  <a:schemeClr val="lt1"/>
                </a:solidFill>
                <a:latin typeface="Calibri"/>
                <a:ea typeface="Calibri"/>
                <a:cs typeface="Calibri"/>
                <a:sym typeface="Calibri"/>
              </a:defRPr>
            </a:lvl1pPr>
            <a:lvl2pPr marL="914400" marR="0" lvl="1" indent="-228600" algn="l" rtl="0">
              <a:spcBef>
                <a:spcPts val="1220"/>
              </a:spcBef>
              <a:spcAft>
                <a:spcPts val="0"/>
              </a:spcAft>
              <a:buClr>
                <a:schemeClr val="dk1"/>
              </a:buClr>
              <a:buSzPts val="6100"/>
              <a:buFont typeface="Arial"/>
              <a:buNone/>
              <a:defRPr sz="6100" b="0" i="0" u="none" strike="noStrike" cap="none">
                <a:solidFill>
                  <a:schemeClr val="dk1"/>
                </a:solidFill>
                <a:latin typeface="Calibri"/>
                <a:ea typeface="Calibri"/>
                <a:cs typeface="Calibri"/>
                <a:sym typeface="Calibri"/>
              </a:defRPr>
            </a:lvl2pPr>
            <a:lvl3pPr marL="1371600" marR="0" lvl="2" indent="-228600" algn="l" rtl="0">
              <a:spcBef>
                <a:spcPts val="1220"/>
              </a:spcBef>
              <a:spcAft>
                <a:spcPts val="0"/>
              </a:spcAft>
              <a:buClr>
                <a:schemeClr val="dk1"/>
              </a:buClr>
              <a:buSzPts val="6100"/>
              <a:buFont typeface="Arial"/>
              <a:buNone/>
              <a:defRPr sz="6100" b="0" i="0" u="none" strike="noStrike" cap="none">
                <a:solidFill>
                  <a:schemeClr val="dk1"/>
                </a:solidFill>
                <a:latin typeface="Calibri"/>
                <a:ea typeface="Calibri"/>
                <a:cs typeface="Calibri"/>
                <a:sym typeface="Calibri"/>
              </a:defRPr>
            </a:lvl3pPr>
            <a:lvl4pPr marL="1828800" marR="0" lvl="3" indent="-228600" algn="l" rtl="0">
              <a:spcBef>
                <a:spcPts val="1220"/>
              </a:spcBef>
              <a:spcAft>
                <a:spcPts val="0"/>
              </a:spcAft>
              <a:buClr>
                <a:schemeClr val="dk1"/>
              </a:buClr>
              <a:buSzPts val="6100"/>
              <a:buFont typeface="Arial"/>
              <a:buNone/>
              <a:defRPr sz="6100" b="0" i="0" u="none" strike="noStrike" cap="none">
                <a:solidFill>
                  <a:schemeClr val="dk1"/>
                </a:solidFill>
                <a:latin typeface="Calibri"/>
                <a:ea typeface="Calibri"/>
                <a:cs typeface="Calibri"/>
                <a:sym typeface="Calibri"/>
              </a:defRPr>
            </a:lvl4pPr>
            <a:lvl5pPr marL="2286000" marR="0" lvl="4" indent="-228600" algn="l" rtl="0">
              <a:spcBef>
                <a:spcPts val="1220"/>
              </a:spcBef>
              <a:spcAft>
                <a:spcPts val="0"/>
              </a:spcAft>
              <a:buClr>
                <a:schemeClr val="dk1"/>
              </a:buClr>
              <a:buSzPts val="6100"/>
              <a:buFont typeface="Arial"/>
              <a:buNone/>
              <a:defRPr sz="6100" b="0" i="0" u="none" strike="noStrike" cap="none">
                <a:solidFill>
                  <a:schemeClr val="dk1"/>
                </a:solidFill>
                <a:latin typeface="Calibri"/>
                <a:ea typeface="Calibri"/>
                <a:cs typeface="Calibri"/>
                <a:sym typeface="Calibri"/>
              </a:defRPr>
            </a:lvl5pPr>
            <a:lvl6pPr marL="2743200" marR="0" lvl="5" indent="-831850" algn="l" rtl="0">
              <a:spcBef>
                <a:spcPts val="1900"/>
              </a:spcBef>
              <a:spcAft>
                <a:spcPts val="0"/>
              </a:spcAft>
              <a:buClr>
                <a:schemeClr val="dk1"/>
              </a:buClr>
              <a:buSzPts val="9500"/>
              <a:buFont typeface="Arial"/>
              <a:buChar char="•"/>
              <a:defRPr sz="9500" b="0" i="0" u="none" strike="noStrike" cap="none">
                <a:solidFill>
                  <a:schemeClr val="dk1"/>
                </a:solidFill>
                <a:latin typeface="Calibri"/>
                <a:ea typeface="Calibri"/>
                <a:cs typeface="Calibri"/>
                <a:sym typeface="Calibri"/>
              </a:defRPr>
            </a:lvl6pPr>
            <a:lvl7pPr marL="3200400" marR="0" lvl="6" indent="-831850" algn="l" rtl="0">
              <a:spcBef>
                <a:spcPts val="1900"/>
              </a:spcBef>
              <a:spcAft>
                <a:spcPts val="0"/>
              </a:spcAft>
              <a:buClr>
                <a:schemeClr val="dk1"/>
              </a:buClr>
              <a:buSzPts val="9500"/>
              <a:buFont typeface="Arial"/>
              <a:buChar char="•"/>
              <a:defRPr sz="9500" b="0" i="0" u="none" strike="noStrike" cap="none">
                <a:solidFill>
                  <a:schemeClr val="dk1"/>
                </a:solidFill>
                <a:latin typeface="Calibri"/>
                <a:ea typeface="Calibri"/>
                <a:cs typeface="Calibri"/>
                <a:sym typeface="Calibri"/>
              </a:defRPr>
            </a:lvl7pPr>
            <a:lvl8pPr marL="3657600" marR="0" lvl="7" indent="-831850" algn="l" rtl="0">
              <a:spcBef>
                <a:spcPts val="1900"/>
              </a:spcBef>
              <a:spcAft>
                <a:spcPts val="0"/>
              </a:spcAft>
              <a:buClr>
                <a:schemeClr val="dk1"/>
              </a:buClr>
              <a:buSzPts val="9500"/>
              <a:buFont typeface="Arial"/>
              <a:buChar char="•"/>
              <a:defRPr sz="9500" b="0" i="0" u="none" strike="noStrike" cap="none">
                <a:solidFill>
                  <a:schemeClr val="dk1"/>
                </a:solidFill>
                <a:latin typeface="Calibri"/>
                <a:ea typeface="Calibri"/>
                <a:cs typeface="Calibri"/>
                <a:sym typeface="Calibri"/>
              </a:defRPr>
            </a:lvl8pPr>
            <a:lvl9pPr marL="4114800" marR="0" lvl="8" indent="-831850" algn="l" rtl="0">
              <a:spcBef>
                <a:spcPts val="1900"/>
              </a:spcBef>
              <a:spcAft>
                <a:spcPts val="0"/>
              </a:spcAft>
              <a:buClr>
                <a:schemeClr val="dk1"/>
              </a:buClr>
              <a:buSzPts val="9500"/>
              <a:buFont typeface="Arial"/>
              <a:buChar char="•"/>
              <a:defRPr sz="95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Without guides">
  <p:cSld name="Without guides">
    <p:spTree>
      <p:nvGrpSpPr>
        <p:cNvPr id="1" name="Shape 33"/>
        <p:cNvGrpSpPr/>
        <p:nvPr/>
      </p:nvGrpSpPr>
      <p:grpSpPr>
        <a:xfrm>
          <a:off x="0" y="0"/>
          <a:ext cx="0" cy="0"/>
          <a:chOff x="0" y="0"/>
          <a:chExt cx="0" cy="0"/>
        </a:xfrm>
      </p:grpSpPr>
      <p:sp>
        <p:nvSpPr>
          <p:cNvPr id="34" name="Google Shape;34;p5"/>
          <p:cNvSpPr txBox="1">
            <a:spLocks noGrp="1"/>
          </p:cNvSpPr>
          <p:nvPr>
            <p:ph type="body" idx="1"/>
          </p:nvPr>
        </p:nvSpPr>
        <p:spPr>
          <a:xfrm>
            <a:off x="623691" y="7585962"/>
            <a:ext cx="14299152" cy="897605"/>
          </a:xfrm>
          <a:prstGeom prst="rect">
            <a:avLst/>
          </a:prstGeom>
          <a:noFill/>
          <a:ln>
            <a:noFill/>
          </a:ln>
        </p:spPr>
        <p:txBody>
          <a:bodyPr spcFirstLastPara="1" wrap="square" lIns="223875" tIns="223875" rIns="223875" bIns="223875" anchor="t" anchorCtr="0">
            <a:spAutoFit/>
          </a:bodyPr>
          <a:lstStyle>
            <a:lvl1pPr marL="457200" marR="0" lvl="0" indent="-228600" algn="l" rtl="0">
              <a:spcBef>
                <a:spcPts val="560"/>
              </a:spcBef>
              <a:spcAft>
                <a:spcPts val="0"/>
              </a:spcAft>
              <a:buClr>
                <a:srgbClr val="3F2F28"/>
              </a:buClr>
              <a:buSzPts val="2800"/>
              <a:buFont typeface="Arial"/>
              <a:buNone/>
              <a:defRPr sz="2800" b="0" i="0" u="none" strike="noStrike" cap="none">
                <a:solidFill>
                  <a:srgbClr val="3F2F28"/>
                </a:solidFill>
                <a:latin typeface="Times New Roman"/>
                <a:ea typeface="Times New Roman"/>
                <a:cs typeface="Times New Roman"/>
                <a:sym typeface="Times New Roman"/>
              </a:defRPr>
            </a:lvl1pPr>
            <a:lvl2pPr marL="914400" marR="0" lvl="1" indent="-387350" algn="l" rtl="0">
              <a:spcBef>
                <a:spcPts val="500"/>
              </a:spcBef>
              <a:spcAft>
                <a:spcPts val="0"/>
              </a:spcAft>
              <a:buClr>
                <a:schemeClr val="dk1"/>
              </a:buClr>
              <a:buSzPts val="2500"/>
              <a:buFont typeface="Arial"/>
              <a:buChar char="–"/>
              <a:defRPr sz="2500" b="0" i="0" u="none" strike="noStrike" cap="none">
                <a:solidFill>
                  <a:schemeClr val="dk1"/>
                </a:solidFill>
                <a:latin typeface="Trebuchet MS"/>
                <a:ea typeface="Trebuchet MS"/>
                <a:cs typeface="Trebuchet MS"/>
                <a:sym typeface="Trebuchet MS"/>
              </a:defRPr>
            </a:lvl2pPr>
            <a:lvl3pPr marL="1371600" marR="0" lvl="2" indent="-387350" algn="l" rtl="0">
              <a:spcBef>
                <a:spcPts val="500"/>
              </a:spcBef>
              <a:spcAft>
                <a:spcPts val="0"/>
              </a:spcAft>
              <a:buClr>
                <a:schemeClr val="dk1"/>
              </a:buClr>
              <a:buSzPts val="2500"/>
              <a:buFont typeface="Arial"/>
              <a:buChar char="•"/>
              <a:defRPr sz="2500" b="0" i="0" u="none" strike="noStrike" cap="none">
                <a:solidFill>
                  <a:schemeClr val="dk1"/>
                </a:solidFill>
                <a:latin typeface="Trebuchet MS"/>
                <a:ea typeface="Trebuchet MS"/>
                <a:cs typeface="Trebuchet MS"/>
                <a:sym typeface="Trebuchet MS"/>
              </a:defRPr>
            </a:lvl3pPr>
            <a:lvl4pPr marL="1828800" marR="0" lvl="3" indent="-387350" algn="l" rtl="0">
              <a:spcBef>
                <a:spcPts val="500"/>
              </a:spcBef>
              <a:spcAft>
                <a:spcPts val="0"/>
              </a:spcAft>
              <a:buClr>
                <a:schemeClr val="dk1"/>
              </a:buClr>
              <a:buSzPts val="2500"/>
              <a:buFont typeface="Arial"/>
              <a:buChar char="–"/>
              <a:defRPr sz="2500" b="0" i="0" u="none" strike="noStrike" cap="none">
                <a:solidFill>
                  <a:schemeClr val="dk1"/>
                </a:solidFill>
                <a:latin typeface="Trebuchet MS"/>
                <a:ea typeface="Trebuchet MS"/>
                <a:cs typeface="Trebuchet MS"/>
                <a:sym typeface="Trebuchet MS"/>
              </a:defRPr>
            </a:lvl4pPr>
            <a:lvl5pPr marL="2286000" marR="0" lvl="4" indent="-387350" algn="l" rtl="0">
              <a:spcBef>
                <a:spcPts val="500"/>
              </a:spcBef>
              <a:spcAft>
                <a:spcPts val="0"/>
              </a:spcAft>
              <a:buClr>
                <a:schemeClr val="dk1"/>
              </a:buClr>
              <a:buSzPts val="2500"/>
              <a:buFont typeface="Arial"/>
              <a:buChar char="»"/>
              <a:defRPr sz="2500" b="0" i="0" u="none" strike="noStrike" cap="none">
                <a:solidFill>
                  <a:schemeClr val="dk1"/>
                </a:solidFill>
                <a:latin typeface="Trebuchet MS"/>
                <a:ea typeface="Trebuchet MS"/>
                <a:cs typeface="Trebuchet MS"/>
                <a:sym typeface="Trebuchet MS"/>
              </a:defRPr>
            </a:lvl5pPr>
            <a:lvl6pPr marL="2743200" marR="0" lvl="5" indent="-831850" algn="l" rtl="0">
              <a:spcBef>
                <a:spcPts val="1900"/>
              </a:spcBef>
              <a:spcAft>
                <a:spcPts val="0"/>
              </a:spcAft>
              <a:buClr>
                <a:schemeClr val="dk1"/>
              </a:buClr>
              <a:buSzPts val="9500"/>
              <a:buFont typeface="Arial"/>
              <a:buChar char="•"/>
              <a:defRPr sz="9500" b="0" i="0" u="none" strike="noStrike" cap="none">
                <a:solidFill>
                  <a:schemeClr val="dk1"/>
                </a:solidFill>
                <a:latin typeface="Calibri"/>
                <a:ea typeface="Calibri"/>
                <a:cs typeface="Calibri"/>
                <a:sym typeface="Calibri"/>
              </a:defRPr>
            </a:lvl6pPr>
            <a:lvl7pPr marL="3200400" marR="0" lvl="6" indent="-831850" algn="l" rtl="0">
              <a:spcBef>
                <a:spcPts val="1900"/>
              </a:spcBef>
              <a:spcAft>
                <a:spcPts val="0"/>
              </a:spcAft>
              <a:buClr>
                <a:schemeClr val="dk1"/>
              </a:buClr>
              <a:buSzPts val="9500"/>
              <a:buFont typeface="Arial"/>
              <a:buChar char="•"/>
              <a:defRPr sz="9500" b="0" i="0" u="none" strike="noStrike" cap="none">
                <a:solidFill>
                  <a:schemeClr val="dk1"/>
                </a:solidFill>
                <a:latin typeface="Calibri"/>
                <a:ea typeface="Calibri"/>
                <a:cs typeface="Calibri"/>
                <a:sym typeface="Calibri"/>
              </a:defRPr>
            </a:lvl7pPr>
            <a:lvl8pPr marL="3657600" marR="0" lvl="7" indent="-831850" algn="l" rtl="0">
              <a:spcBef>
                <a:spcPts val="1900"/>
              </a:spcBef>
              <a:spcAft>
                <a:spcPts val="0"/>
              </a:spcAft>
              <a:buClr>
                <a:schemeClr val="dk1"/>
              </a:buClr>
              <a:buSzPts val="9500"/>
              <a:buFont typeface="Arial"/>
              <a:buChar char="•"/>
              <a:defRPr sz="9500" b="0" i="0" u="none" strike="noStrike" cap="none">
                <a:solidFill>
                  <a:schemeClr val="dk1"/>
                </a:solidFill>
                <a:latin typeface="Calibri"/>
                <a:ea typeface="Calibri"/>
                <a:cs typeface="Calibri"/>
                <a:sym typeface="Calibri"/>
              </a:defRPr>
            </a:lvl8pPr>
            <a:lvl9pPr marL="4114800" marR="0" lvl="8" indent="-831850" algn="l" rtl="0">
              <a:spcBef>
                <a:spcPts val="1900"/>
              </a:spcBef>
              <a:spcAft>
                <a:spcPts val="0"/>
              </a:spcAft>
              <a:buClr>
                <a:schemeClr val="dk1"/>
              </a:buClr>
              <a:buSzPts val="9500"/>
              <a:buFont typeface="Arial"/>
              <a:buChar char="•"/>
              <a:defRPr sz="9500" b="0" i="0" u="none" strike="noStrike" cap="none">
                <a:solidFill>
                  <a:schemeClr val="dk1"/>
                </a:solidFill>
                <a:latin typeface="Calibri"/>
                <a:ea typeface="Calibri"/>
                <a:cs typeface="Calibri"/>
                <a:sym typeface="Calibri"/>
              </a:defRPr>
            </a:lvl9pPr>
          </a:lstStyle>
          <a:p>
            <a:endParaRPr/>
          </a:p>
        </p:txBody>
      </p:sp>
      <p:sp>
        <p:nvSpPr>
          <p:cNvPr id="35" name="Google Shape;35;p5"/>
          <p:cNvSpPr txBox="1">
            <a:spLocks noGrp="1"/>
          </p:cNvSpPr>
          <p:nvPr>
            <p:ph type="body" idx="2"/>
          </p:nvPr>
        </p:nvSpPr>
        <p:spPr>
          <a:xfrm>
            <a:off x="636213" y="6847036"/>
            <a:ext cx="14287866" cy="800265"/>
          </a:xfrm>
          <a:prstGeom prst="rect">
            <a:avLst/>
          </a:prstGeom>
          <a:noFill/>
          <a:ln>
            <a:noFill/>
          </a:ln>
        </p:spPr>
        <p:txBody>
          <a:bodyPr spcFirstLastPara="1" wrap="square" lIns="89550" tIns="89550" rIns="89550" bIns="89550" anchor="ctr" anchorCtr="0">
            <a:spAutoFit/>
          </a:bodyPr>
          <a:lstStyle>
            <a:lvl1pPr marL="457200" marR="0" lvl="0" indent="-228600" algn="ctr" rtl="0">
              <a:spcBef>
                <a:spcPts val="780"/>
              </a:spcBef>
              <a:spcAft>
                <a:spcPts val="0"/>
              </a:spcAft>
              <a:buClr>
                <a:schemeClr val="accent1"/>
              </a:buClr>
              <a:buSzPts val="3900"/>
              <a:buFont typeface="Arial"/>
              <a:buNone/>
              <a:defRPr sz="3900" b="1" i="0" u="sng" strike="noStrike" cap="none">
                <a:solidFill>
                  <a:schemeClr val="accent1"/>
                </a:solidFill>
                <a:latin typeface="Calibri"/>
                <a:ea typeface="Calibri"/>
                <a:cs typeface="Calibri"/>
                <a:sym typeface="Calibri"/>
              </a:defRPr>
            </a:lvl1pPr>
            <a:lvl2pPr marL="914400" marR="0" lvl="1" indent="-1073150" algn="l" rtl="0">
              <a:spcBef>
                <a:spcPts val="2660"/>
              </a:spcBef>
              <a:spcAft>
                <a:spcPts val="0"/>
              </a:spcAft>
              <a:buClr>
                <a:schemeClr val="dk1"/>
              </a:buClr>
              <a:buSzPts val="13300"/>
              <a:buFont typeface="Arial"/>
              <a:buChar char="–"/>
              <a:defRPr sz="13300" b="0" i="0" u="none" strike="noStrike" cap="none">
                <a:solidFill>
                  <a:schemeClr val="dk1"/>
                </a:solidFill>
                <a:latin typeface="Calibri"/>
                <a:ea typeface="Calibri"/>
                <a:cs typeface="Calibri"/>
                <a:sym typeface="Calibri"/>
              </a:defRPr>
            </a:lvl2pPr>
            <a:lvl3pPr marL="1371600" marR="0" lvl="2" indent="-946150" algn="l" rtl="0">
              <a:spcBef>
                <a:spcPts val="2260"/>
              </a:spcBef>
              <a:spcAft>
                <a:spcPts val="0"/>
              </a:spcAft>
              <a:buClr>
                <a:schemeClr val="dk1"/>
              </a:buClr>
              <a:buSzPts val="11300"/>
              <a:buFont typeface="Arial"/>
              <a:buChar char="•"/>
              <a:defRPr sz="11300" b="0" i="0" u="none" strike="noStrike" cap="none">
                <a:solidFill>
                  <a:schemeClr val="dk1"/>
                </a:solidFill>
                <a:latin typeface="Calibri"/>
                <a:ea typeface="Calibri"/>
                <a:cs typeface="Calibri"/>
                <a:sym typeface="Calibri"/>
              </a:defRPr>
            </a:lvl3pPr>
            <a:lvl4pPr marL="1828800" marR="0" lvl="3" indent="-831850" algn="l" rtl="0">
              <a:spcBef>
                <a:spcPts val="1900"/>
              </a:spcBef>
              <a:spcAft>
                <a:spcPts val="0"/>
              </a:spcAft>
              <a:buClr>
                <a:schemeClr val="dk1"/>
              </a:buClr>
              <a:buSzPts val="9500"/>
              <a:buFont typeface="Arial"/>
              <a:buChar char="–"/>
              <a:defRPr sz="9500" b="0" i="0" u="none" strike="noStrike" cap="none">
                <a:solidFill>
                  <a:schemeClr val="dk1"/>
                </a:solidFill>
                <a:latin typeface="Calibri"/>
                <a:ea typeface="Calibri"/>
                <a:cs typeface="Calibri"/>
                <a:sym typeface="Calibri"/>
              </a:defRPr>
            </a:lvl4pPr>
            <a:lvl5pPr marL="2286000" marR="0" lvl="4" indent="-831850" algn="l" rtl="0">
              <a:spcBef>
                <a:spcPts val="1900"/>
              </a:spcBef>
              <a:spcAft>
                <a:spcPts val="0"/>
              </a:spcAft>
              <a:buClr>
                <a:schemeClr val="dk1"/>
              </a:buClr>
              <a:buSzPts val="9500"/>
              <a:buFont typeface="Arial"/>
              <a:buChar char="»"/>
              <a:defRPr sz="9500" b="0" i="0" u="none" strike="noStrike" cap="none">
                <a:solidFill>
                  <a:schemeClr val="dk1"/>
                </a:solidFill>
                <a:latin typeface="Calibri"/>
                <a:ea typeface="Calibri"/>
                <a:cs typeface="Calibri"/>
                <a:sym typeface="Calibri"/>
              </a:defRPr>
            </a:lvl5pPr>
            <a:lvl6pPr marL="2743200" marR="0" lvl="5" indent="-831850" algn="l" rtl="0">
              <a:spcBef>
                <a:spcPts val="1900"/>
              </a:spcBef>
              <a:spcAft>
                <a:spcPts val="0"/>
              </a:spcAft>
              <a:buClr>
                <a:schemeClr val="dk1"/>
              </a:buClr>
              <a:buSzPts val="9500"/>
              <a:buFont typeface="Arial"/>
              <a:buChar char="•"/>
              <a:defRPr sz="9500" b="0" i="0" u="none" strike="noStrike" cap="none">
                <a:solidFill>
                  <a:schemeClr val="dk1"/>
                </a:solidFill>
                <a:latin typeface="Calibri"/>
                <a:ea typeface="Calibri"/>
                <a:cs typeface="Calibri"/>
                <a:sym typeface="Calibri"/>
              </a:defRPr>
            </a:lvl6pPr>
            <a:lvl7pPr marL="3200400" marR="0" lvl="6" indent="-831850" algn="l" rtl="0">
              <a:spcBef>
                <a:spcPts val="1900"/>
              </a:spcBef>
              <a:spcAft>
                <a:spcPts val="0"/>
              </a:spcAft>
              <a:buClr>
                <a:schemeClr val="dk1"/>
              </a:buClr>
              <a:buSzPts val="9500"/>
              <a:buFont typeface="Arial"/>
              <a:buChar char="•"/>
              <a:defRPr sz="9500" b="0" i="0" u="none" strike="noStrike" cap="none">
                <a:solidFill>
                  <a:schemeClr val="dk1"/>
                </a:solidFill>
                <a:latin typeface="Calibri"/>
                <a:ea typeface="Calibri"/>
                <a:cs typeface="Calibri"/>
                <a:sym typeface="Calibri"/>
              </a:defRPr>
            </a:lvl7pPr>
            <a:lvl8pPr marL="3657600" marR="0" lvl="7" indent="-831850" algn="l" rtl="0">
              <a:spcBef>
                <a:spcPts val="1900"/>
              </a:spcBef>
              <a:spcAft>
                <a:spcPts val="0"/>
              </a:spcAft>
              <a:buClr>
                <a:schemeClr val="dk1"/>
              </a:buClr>
              <a:buSzPts val="9500"/>
              <a:buFont typeface="Arial"/>
              <a:buChar char="•"/>
              <a:defRPr sz="9500" b="0" i="0" u="none" strike="noStrike" cap="none">
                <a:solidFill>
                  <a:schemeClr val="dk1"/>
                </a:solidFill>
                <a:latin typeface="Calibri"/>
                <a:ea typeface="Calibri"/>
                <a:cs typeface="Calibri"/>
                <a:sym typeface="Calibri"/>
              </a:defRPr>
            </a:lvl8pPr>
            <a:lvl9pPr marL="4114800" marR="0" lvl="8" indent="-831850" algn="l" rtl="0">
              <a:spcBef>
                <a:spcPts val="1900"/>
              </a:spcBef>
              <a:spcAft>
                <a:spcPts val="0"/>
              </a:spcAft>
              <a:buClr>
                <a:schemeClr val="dk1"/>
              </a:buClr>
              <a:buSzPts val="9500"/>
              <a:buFont typeface="Arial"/>
              <a:buChar char="•"/>
              <a:defRPr sz="9500" b="0" i="0" u="none" strike="noStrike" cap="none">
                <a:solidFill>
                  <a:schemeClr val="dk1"/>
                </a:solidFill>
                <a:latin typeface="Calibri"/>
                <a:ea typeface="Calibri"/>
                <a:cs typeface="Calibri"/>
                <a:sym typeface="Calibri"/>
              </a:defRPr>
            </a:lvl9pPr>
          </a:lstStyle>
          <a:p>
            <a:endParaRPr/>
          </a:p>
        </p:txBody>
      </p:sp>
      <p:sp>
        <p:nvSpPr>
          <p:cNvPr id="36" name="Google Shape;36;p5"/>
          <p:cNvSpPr txBox="1">
            <a:spLocks noGrp="1"/>
          </p:cNvSpPr>
          <p:nvPr>
            <p:ph type="body" idx="3"/>
          </p:nvPr>
        </p:nvSpPr>
        <p:spPr>
          <a:xfrm>
            <a:off x="636211" y="18480519"/>
            <a:ext cx="14291358" cy="800265"/>
          </a:xfrm>
          <a:prstGeom prst="rect">
            <a:avLst/>
          </a:prstGeom>
          <a:noFill/>
          <a:ln>
            <a:noFill/>
          </a:ln>
        </p:spPr>
        <p:txBody>
          <a:bodyPr spcFirstLastPara="1" wrap="square" lIns="89550" tIns="89550" rIns="89550" bIns="89550" anchor="ctr" anchorCtr="0">
            <a:spAutoFit/>
          </a:bodyPr>
          <a:lstStyle>
            <a:lvl1pPr marL="457200" marR="0" lvl="0" indent="-228600" algn="ctr" rtl="0">
              <a:spcBef>
                <a:spcPts val="780"/>
              </a:spcBef>
              <a:spcAft>
                <a:spcPts val="0"/>
              </a:spcAft>
              <a:buClr>
                <a:schemeClr val="accent1"/>
              </a:buClr>
              <a:buSzPts val="3900"/>
              <a:buFont typeface="Arial"/>
              <a:buNone/>
              <a:defRPr sz="3900" b="1" i="0" u="sng" strike="noStrike" cap="none">
                <a:solidFill>
                  <a:schemeClr val="accent1"/>
                </a:solidFill>
                <a:latin typeface="Calibri"/>
                <a:ea typeface="Calibri"/>
                <a:cs typeface="Calibri"/>
                <a:sym typeface="Calibri"/>
              </a:defRPr>
            </a:lvl1pPr>
            <a:lvl2pPr marL="914400" marR="0" lvl="1" indent="-1073150" algn="l" rtl="0">
              <a:spcBef>
                <a:spcPts val="2660"/>
              </a:spcBef>
              <a:spcAft>
                <a:spcPts val="0"/>
              </a:spcAft>
              <a:buClr>
                <a:schemeClr val="dk1"/>
              </a:buClr>
              <a:buSzPts val="13300"/>
              <a:buFont typeface="Arial"/>
              <a:buChar char="–"/>
              <a:defRPr sz="13300" b="0" i="0" u="none" strike="noStrike" cap="none">
                <a:solidFill>
                  <a:schemeClr val="dk1"/>
                </a:solidFill>
                <a:latin typeface="Calibri"/>
                <a:ea typeface="Calibri"/>
                <a:cs typeface="Calibri"/>
                <a:sym typeface="Calibri"/>
              </a:defRPr>
            </a:lvl2pPr>
            <a:lvl3pPr marL="1371600" marR="0" lvl="2" indent="-946150" algn="l" rtl="0">
              <a:spcBef>
                <a:spcPts val="2260"/>
              </a:spcBef>
              <a:spcAft>
                <a:spcPts val="0"/>
              </a:spcAft>
              <a:buClr>
                <a:schemeClr val="dk1"/>
              </a:buClr>
              <a:buSzPts val="11300"/>
              <a:buFont typeface="Arial"/>
              <a:buChar char="•"/>
              <a:defRPr sz="11300" b="0" i="0" u="none" strike="noStrike" cap="none">
                <a:solidFill>
                  <a:schemeClr val="dk1"/>
                </a:solidFill>
                <a:latin typeface="Calibri"/>
                <a:ea typeface="Calibri"/>
                <a:cs typeface="Calibri"/>
                <a:sym typeface="Calibri"/>
              </a:defRPr>
            </a:lvl3pPr>
            <a:lvl4pPr marL="1828800" marR="0" lvl="3" indent="-831850" algn="l" rtl="0">
              <a:spcBef>
                <a:spcPts val="1900"/>
              </a:spcBef>
              <a:spcAft>
                <a:spcPts val="0"/>
              </a:spcAft>
              <a:buClr>
                <a:schemeClr val="dk1"/>
              </a:buClr>
              <a:buSzPts val="9500"/>
              <a:buFont typeface="Arial"/>
              <a:buChar char="–"/>
              <a:defRPr sz="9500" b="0" i="0" u="none" strike="noStrike" cap="none">
                <a:solidFill>
                  <a:schemeClr val="dk1"/>
                </a:solidFill>
                <a:latin typeface="Calibri"/>
                <a:ea typeface="Calibri"/>
                <a:cs typeface="Calibri"/>
                <a:sym typeface="Calibri"/>
              </a:defRPr>
            </a:lvl4pPr>
            <a:lvl5pPr marL="2286000" marR="0" lvl="4" indent="-831850" algn="l" rtl="0">
              <a:spcBef>
                <a:spcPts val="1900"/>
              </a:spcBef>
              <a:spcAft>
                <a:spcPts val="0"/>
              </a:spcAft>
              <a:buClr>
                <a:schemeClr val="dk1"/>
              </a:buClr>
              <a:buSzPts val="9500"/>
              <a:buFont typeface="Arial"/>
              <a:buChar char="»"/>
              <a:defRPr sz="9500" b="0" i="0" u="none" strike="noStrike" cap="none">
                <a:solidFill>
                  <a:schemeClr val="dk1"/>
                </a:solidFill>
                <a:latin typeface="Calibri"/>
                <a:ea typeface="Calibri"/>
                <a:cs typeface="Calibri"/>
                <a:sym typeface="Calibri"/>
              </a:defRPr>
            </a:lvl5pPr>
            <a:lvl6pPr marL="2743200" marR="0" lvl="5" indent="-831850" algn="l" rtl="0">
              <a:spcBef>
                <a:spcPts val="1900"/>
              </a:spcBef>
              <a:spcAft>
                <a:spcPts val="0"/>
              </a:spcAft>
              <a:buClr>
                <a:schemeClr val="dk1"/>
              </a:buClr>
              <a:buSzPts val="9500"/>
              <a:buFont typeface="Arial"/>
              <a:buChar char="•"/>
              <a:defRPr sz="9500" b="0" i="0" u="none" strike="noStrike" cap="none">
                <a:solidFill>
                  <a:schemeClr val="dk1"/>
                </a:solidFill>
                <a:latin typeface="Calibri"/>
                <a:ea typeface="Calibri"/>
                <a:cs typeface="Calibri"/>
                <a:sym typeface="Calibri"/>
              </a:defRPr>
            </a:lvl6pPr>
            <a:lvl7pPr marL="3200400" marR="0" lvl="6" indent="-831850" algn="l" rtl="0">
              <a:spcBef>
                <a:spcPts val="1900"/>
              </a:spcBef>
              <a:spcAft>
                <a:spcPts val="0"/>
              </a:spcAft>
              <a:buClr>
                <a:schemeClr val="dk1"/>
              </a:buClr>
              <a:buSzPts val="9500"/>
              <a:buFont typeface="Arial"/>
              <a:buChar char="•"/>
              <a:defRPr sz="9500" b="0" i="0" u="none" strike="noStrike" cap="none">
                <a:solidFill>
                  <a:schemeClr val="dk1"/>
                </a:solidFill>
                <a:latin typeface="Calibri"/>
                <a:ea typeface="Calibri"/>
                <a:cs typeface="Calibri"/>
                <a:sym typeface="Calibri"/>
              </a:defRPr>
            </a:lvl7pPr>
            <a:lvl8pPr marL="3657600" marR="0" lvl="7" indent="-831850" algn="l" rtl="0">
              <a:spcBef>
                <a:spcPts val="1900"/>
              </a:spcBef>
              <a:spcAft>
                <a:spcPts val="0"/>
              </a:spcAft>
              <a:buClr>
                <a:schemeClr val="dk1"/>
              </a:buClr>
              <a:buSzPts val="9500"/>
              <a:buFont typeface="Arial"/>
              <a:buChar char="•"/>
              <a:defRPr sz="9500" b="0" i="0" u="none" strike="noStrike" cap="none">
                <a:solidFill>
                  <a:schemeClr val="dk1"/>
                </a:solidFill>
                <a:latin typeface="Calibri"/>
                <a:ea typeface="Calibri"/>
                <a:cs typeface="Calibri"/>
                <a:sym typeface="Calibri"/>
              </a:defRPr>
            </a:lvl8pPr>
            <a:lvl9pPr marL="4114800" marR="0" lvl="8" indent="-831850" algn="l" rtl="0">
              <a:spcBef>
                <a:spcPts val="1900"/>
              </a:spcBef>
              <a:spcAft>
                <a:spcPts val="0"/>
              </a:spcAft>
              <a:buClr>
                <a:schemeClr val="dk1"/>
              </a:buClr>
              <a:buSzPts val="9500"/>
              <a:buFont typeface="Arial"/>
              <a:buChar char="•"/>
              <a:defRPr sz="9500" b="0" i="0" u="none" strike="noStrike" cap="none">
                <a:solidFill>
                  <a:schemeClr val="dk1"/>
                </a:solidFill>
                <a:latin typeface="Calibri"/>
                <a:ea typeface="Calibri"/>
                <a:cs typeface="Calibri"/>
                <a:sym typeface="Calibri"/>
              </a:defRPr>
            </a:lvl9pPr>
          </a:lstStyle>
          <a:p>
            <a:endParaRPr/>
          </a:p>
        </p:txBody>
      </p:sp>
      <p:sp>
        <p:nvSpPr>
          <p:cNvPr id="37" name="Google Shape;37;p5"/>
          <p:cNvSpPr txBox="1">
            <a:spLocks noGrp="1"/>
          </p:cNvSpPr>
          <p:nvPr>
            <p:ph type="body" idx="4"/>
          </p:nvPr>
        </p:nvSpPr>
        <p:spPr>
          <a:xfrm>
            <a:off x="15353328" y="6847036"/>
            <a:ext cx="14287683" cy="800265"/>
          </a:xfrm>
          <a:prstGeom prst="rect">
            <a:avLst/>
          </a:prstGeom>
          <a:noFill/>
          <a:ln>
            <a:noFill/>
          </a:ln>
        </p:spPr>
        <p:txBody>
          <a:bodyPr spcFirstLastPara="1" wrap="square" lIns="89550" tIns="89550" rIns="89550" bIns="89550" anchor="ctr" anchorCtr="0">
            <a:spAutoFit/>
          </a:bodyPr>
          <a:lstStyle>
            <a:lvl1pPr marL="457200" marR="0" lvl="0" indent="-228600" algn="ctr" rtl="0">
              <a:spcBef>
                <a:spcPts val="780"/>
              </a:spcBef>
              <a:spcAft>
                <a:spcPts val="0"/>
              </a:spcAft>
              <a:buClr>
                <a:schemeClr val="accent1"/>
              </a:buClr>
              <a:buSzPts val="3900"/>
              <a:buFont typeface="Arial"/>
              <a:buNone/>
              <a:defRPr sz="3900" b="1" i="0" u="sng" strike="noStrike" cap="none">
                <a:solidFill>
                  <a:schemeClr val="accent1"/>
                </a:solidFill>
                <a:latin typeface="Calibri"/>
                <a:ea typeface="Calibri"/>
                <a:cs typeface="Calibri"/>
                <a:sym typeface="Calibri"/>
              </a:defRPr>
            </a:lvl1pPr>
            <a:lvl2pPr marL="914400" marR="0" lvl="1" indent="-1073150" algn="l" rtl="0">
              <a:spcBef>
                <a:spcPts val="2660"/>
              </a:spcBef>
              <a:spcAft>
                <a:spcPts val="0"/>
              </a:spcAft>
              <a:buClr>
                <a:schemeClr val="dk1"/>
              </a:buClr>
              <a:buSzPts val="13300"/>
              <a:buFont typeface="Arial"/>
              <a:buChar char="–"/>
              <a:defRPr sz="13300" b="0" i="0" u="none" strike="noStrike" cap="none">
                <a:solidFill>
                  <a:schemeClr val="dk1"/>
                </a:solidFill>
                <a:latin typeface="Calibri"/>
                <a:ea typeface="Calibri"/>
                <a:cs typeface="Calibri"/>
                <a:sym typeface="Calibri"/>
              </a:defRPr>
            </a:lvl2pPr>
            <a:lvl3pPr marL="1371600" marR="0" lvl="2" indent="-946150" algn="l" rtl="0">
              <a:spcBef>
                <a:spcPts val="2260"/>
              </a:spcBef>
              <a:spcAft>
                <a:spcPts val="0"/>
              </a:spcAft>
              <a:buClr>
                <a:schemeClr val="dk1"/>
              </a:buClr>
              <a:buSzPts val="11300"/>
              <a:buFont typeface="Arial"/>
              <a:buChar char="•"/>
              <a:defRPr sz="11300" b="0" i="0" u="none" strike="noStrike" cap="none">
                <a:solidFill>
                  <a:schemeClr val="dk1"/>
                </a:solidFill>
                <a:latin typeface="Calibri"/>
                <a:ea typeface="Calibri"/>
                <a:cs typeface="Calibri"/>
                <a:sym typeface="Calibri"/>
              </a:defRPr>
            </a:lvl3pPr>
            <a:lvl4pPr marL="1828800" marR="0" lvl="3" indent="-831850" algn="l" rtl="0">
              <a:spcBef>
                <a:spcPts val="1900"/>
              </a:spcBef>
              <a:spcAft>
                <a:spcPts val="0"/>
              </a:spcAft>
              <a:buClr>
                <a:schemeClr val="dk1"/>
              </a:buClr>
              <a:buSzPts val="9500"/>
              <a:buFont typeface="Arial"/>
              <a:buChar char="–"/>
              <a:defRPr sz="9500" b="0" i="0" u="none" strike="noStrike" cap="none">
                <a:solidFill>
                  <a:schemeClr val="dk1"/>
                </a:solidFill>
                <a:latin typeface="Calibri"/>
                <a:ea typeface="Calibri"/>
                <a:cs typeface="Calibri"/>
                <a:sym typeface="Calibri"/>
              </a:defRPr>
            </a:lvl4pPr>
            <a:lvl5pPr marL="2286000" marR="0" lvl="4" indent="-831850" algn="l" rtl="0">
              <a:spcBef>
                <a:spcPts val="1900"/>
              </a:spcBef>
              <a:spcAft>
                <a:spcPts val="0"/>
              </a:spcAft>
              <a:buClr>
                <a:schemeClr val="dk1"/>
              </a:buClr>
              <a:buSzPts val="9500"/>
              <a:buFont typeface="Arial"/>
              <a:buChar char="»"/>
              <a:defRPr sz="9500" b="0" i="0" u="none" strike="noStrike" cap="none">
                <a:solidFill>
                  <a:schemeClr val="dk1"/>
                </a:solidFill>
                <a:latin typeface="Calibri"/>
                <a:ea typeface="Calibri"/>
                <a:cs typeface="Calibri"/>
                <a:sym typeface="Calibri"/>
              </a:defRPr>
            </a:lvl5pPr>
            <a:lvl6pPr marL="2743200" marR="0" lvl="5" indent="-831850" algn="l" rtl="0">
              <a:spcBef>
                <a:spcPts val="1900"/>
              </a:spcBef>
              <a:spcAft>
                <a:spcPts val="0"/>
              </a:spcAft>
              <a:buClr>
                <a:schemeClr val="dk1"/>
              </a:buClr>
              <a:buSzPts val="9500"/>
              <a:buFont typeface="Arial"/>
              <a:buChar char="•"/>
              <a:defRPr sz="9500" b="0" i="0" u="none" strike="noStrike" cap="none">
                <a:solidFill>
                  <a:schemeClr val="dk1"/>
                </a:solidFill>
                <a:latin typeface="Calibri"/>
                <a:ea typeface="Calibri"/>
                <a:cs typeface="Calibri"/>
                <a:sym typeface="Calibri"/>
              </a:defRPr>
            </a:lvl6pPr>
            <a:lvl7pPr marL="3200400" marR="0" lvl="6" indent="-831850" algn="l" rtl="0">
              <a:spcBef>
                <a:spcPts val="1900"/>
              </a:spcBef>
              <a:spcAft>
                <a:spcPts val="0"/>
              </a:spcAft>
              <a:buClr>
                <a:schemeClr val="dk1"/>
              </a:buClr>
              <a:buSzPts val="9500"/>
              <a:buFont typeface="Arial"/>
              <a:buChar char="•"/>
              <a:defRPr sz="9500" b="0" i="0" u="none" strike="noStrike" cap="none">
                <a:solidFill>
                  <a:schemeClr val="dk1"/>
                </a:solidFill>
                <a:latin typeface="Calibri"/>
                <a:ea typeface="Calibri"/>
                <a:cs typeface="Calibri"/>
                <a:sym typeface="Calibri"/>
              </a:defRPr>
            </a:lvl7pPr>
            <a:lvl8pPr marL="3657600" marR="0" lvl="7" indent="-831850" algn="l" rtl="0">
              <a:spcBef>
                <a:spcPts val="1900"/>
              </a:spcBef>
              <a:spcAft>
                <a:spcPts val="0"/>
              </a:spcAft>
              <a:buClr>
                <a:schemeClr val="dk1"/>
              </a:buClr>
              <a:buSzPts val="9500"/>
              <a:buFont typeface="Arial"/>
              <a:buChar char="•"/>
              <a:defRPr sz="9500" b="0" i="0" u="none" strike="noStrike" cap="none">
                <a:solidFill>
                  <a:schemeClr val="dk1"/>
                </a:solidFill>
                <a:latin typeface="Calibri"/>
                <a:ea typeface="Calibri"/>
                <a:cs typeface="Calibri"/>
                <a:sym typeface="Calibri"/>
              </a:defRPr>
            </a:lvl8pPr>
            <a:lvl9pPr marL="4114800" marR="0" lvl="8" indent="-831850" algn="l" rtl="0">
              <a:spcBef>
                <a:spcPts val="1900"/>
              </a:spcBef>
              <a:spcAft>
                <a:spcPts val="0"/>
              </a:spcAft>
              <a:buClr>
                <a:schemeClr val="dk1"/>
              </a:buClr>
              <a:buSzPts val="9500"/>
              <a:buFont typeface="Arial"/>
              <a:buChar char="•"/>
              <a:defRPr sz="9500" b="0" i="0" u="none" strike="noStrike" cap="none">
                <a:solidFill>
                  <a:schemeClr val="dk1"/>
                </a:solidFill>
                <a:latin typeface="Calibri"/>
                <a:ea typeface="Calibri"/>
                <a:cs typeface="Calibri"/>
                <a:sym typeface="Calibri"/>
              </a:defRPr>
            </a:lvl9pPr>
          </a:lstStyle>
          <a:p>
            <a:endParaRPr/>
          </a:p>
        </p:txBody>
      </p:sp>
      <p:sp>
        <p:nvSpPr>
          <p:cNvPr id="38" name="Google Shape;38;p5"/>
          <p:cNvSpPr txBox="1">
            <a:spLocks noGrp="1"/>
          </p:cNvSpPr>
          <p:nvPr>
            <p:ph type="body" idx="5"/>
          </p:nvPr>
        </p:nvSpPr>
        <p:spPr>
          <a:xfrm>
            <a:off x="15353328" y="7585962"/>
            <a:ext cx="14287683" cy="897605"/>
          </a:xfrm>
          <a:prstGeom prst="rect">
            <a:avLst/>
          </a:prstGeom>
          <a:noFill/>
          <a:ln>
            <a:noFill/>
          </a:ln>
        </p:spPr>
        <p:txBody>
          <a:bodyPr spcFirstLastPara="1" wrap="square" lIns="223875" tIns="223875" rIns="223875" bIns="223875" anchor="t" anchorCtr="0">
            <a:spAutoFit/>
          </a:bodyPr>
          <a:lstStyle>
            <a:lvl1pPr marL="457200" marR="0" lvl="0" indent="-228600" algn="l" rtl="0">
              <a:spcBef>
                <a:spcPts val="560"/>
              </a:spcBef>
              <a:spcAft>
                <a:spcPts val="0"/>
              </a:spcAft>
              <a:buClr>
                <a:srgbClr val="3F2F28"/>
              </a:buClr>
              <a:buSzPts val="2800"/>
              <a:buFont typeface="Arial"/>
              <a:buNone/>
              <a:defRPr sz="2800" b="0" i="0" u="none" strike="noStrike" cap="none">
                <a:solidFill>
                  <a:srgbClr val="3F2F28"/>
                </a:solidFill>
                <a:latin typeface="Times New Roman"/>
                <a:ea typeface="Times New Roman"/>
                <a:cs typeface="Times New Roman"/>
                <a:sym typeface="Times New Roman"/>
              </a:defRPr>
            </a:lvl1pPr>
            <a:lvl2pPr marL="914400" marR="0" lvl="1" indent="-387350" algn="l" rtl="0">
              <a:spcBef>
                <a:spcPts val="500"/>
              </a:spcBef>
              <a:spcAft>
                <a:spcPts val="0"/>
              </a:spcAft>
              <a:buClr>
                <a:schemeClr val="dk1"/>
              </a:buClr>
              <a:buSzPts val="2500"/>
              <a:buFont typeface="Arial"/>
              <a:buChar char="–"/>
              <a:defRPr sz="2500" b="0" i="0" u="none" strike="noStrike" cap="none">
                <a:solidFill>
                  <a:schemeClr val="dk1"/>
                </a:solidFill>
                <a:latin typeface="Trebuchet MS"/>
                <a:ea typeface="Trebuchet MS"/>
                <a:cs typeface="Trebuchet MS"/>
                <a:sym typeface="Trebuchet MS"/>
              </a:defRPr>
            </a:lvl2pPr>
            <a:lvl3pPr marL="1371600" marR="0" lvl="2" indent="-387350" algn="l" rtl="0">
              <a:spcBef>
                <a:spcPts val="500"/>
              </a:spcBef>
              <a:spcAft>
                <a:spcPts val="0"/>
              </a:spcAft>
              <a:buClr>
                <a:schemeClr val="dk1"/>
              </a:buClr>
              <a:buSzPts val="2500"/>
              <a:buFont typeface="Arial"/>
              <a:buChar char="•"/>
              <a:defRPr sz="2500" b="0" i="0" u="none" strike="noStrike" cap="none">
                <a:solidFill>
                  <a:schemeClr val="dk1"/>
                </a:solidFill>
                <a:latin typeface="Trebuchet MS"/>
                <a:ea typeface="Trebuchet MS"/>
                <a:cs typeface="Trebuchet MS"/>
                <a:sym typeface="Trebuchet MS"/>
              </a:defRPr>
            </a:lvl3pPr>
            <a:lvl4pPr marL="1828800" marR="0" lvl="3" indent="-387350" algn="l" rtl="0">
              <a:spcBef>
                <a:spcPts val="500"/>
              </a:spcBef>
              <a:spcAft>
                <a:spcPts val="0"/>
              </a:spcAft>
              <a:buClr>
                <a:schemeClr val="dk1"/>
              </a:buClr>
              <a:buSzPts val="2500"/>
              <a:buFont typeface="Arial"/>
              <a:buChar char="–"/>
              <a:defRPr sz="2500" b="0" i="0" u="none" strike="noStrike" cap="none">
                <a:solidFill>
                  <a:schemeClr val="dk1"/>
                </a:solidFill>
                <a:latin typeface="Trebuchet MS"/>
                <a:ea typeface="Trebuchet MS"/>
                <a:cs typeface="Trebuchet MS"/>
                <a:sym typeface="Trebuchet MS"/>
              </a:defRPr>
            </a:lvl4pPr>
            <a:lvl5pPr marL="2286000" marR="0" lvl="4" indent="-387350" algn="l" rtl="0">
              <a:spcBef>
                <a:spcPts val="500"/>
              </a:spcBef>
              <a:spcAft>
                <a:spcPts val="0"/>
              </a:spcAft>
              <a:buClr>
                <a:schemeClr val="dk1"/>
              </a:buClr>
              <a:buSzPts val="2500"/>
              <a:buFont typeface="Arial"/>
              <a:buChar char="»"/>
              <a:defRPr sz="2500" b="0" i="0" u="none" strike="noStrike" cap="none">
                <a:solidFill>
                  <a:schemeClr val="dk1"/>
                </a:solidFill>
                <a:latin typeface="Trebuchet MS"/>
                <a:ea typeface="Trebuchet MS"/>
                <a:cs typeface="Trebuchet MS"/>
                <a:sym typeface="Trebuchet MS"/>
              </a:defRPr>
            </a:lvl5pPr>
            <a:lvl6pPr marL="2743200" marR="0" lvl="5" indent="-831850" algn="l" rtl="0">
              <a:spcBef>
                <a:spcPts val="1900"/>
              </a:spcBef>
              <a:spcAft>
                <a:spcPts val="0"/>
              </a:spcAft>
              <a:buClr>
                <a:schemeClr val="dk1"/>
              </a:buClr>
              <a:buSzPts val="9500"/>
              <a:buFont typeface="Arial"/>
              <a:buChar char="•"/>
              <a:defRPr sz="9500" b="0" i="0" u="none" strike="noStrike" cap="none">
                <a:solidFill>
                  <a:schemeClr val="dk1"/>
                </a:solidFill>
                <a:latin typeface="Calibri"/>
                <a:ea typeface="Calibri"/>
                <a:cs typeface="Calibri"/>
                <a:sym typeface="Calibri"/>
              </a:defRPr>
            </a:lvl6pPr>
            <a:lvl7pPr marL="3200400" marR="0" lvl="6" indent="-831850" algn="l" rtl="0">
              <a:spcBef>
                <a:spcPts val="1900"/>
              </a:spcBef>
              <a:spcAft>
                <a:spcPts val="0"/>
              </a:spcAft>
              <a:buClr>
                <a:schemeClr val="dk1"/>
              </a:buClr>
              <a:buSzPts val="9500"/>
              <a:buFont typeface="Arial"/>
              <a:buChar char="•"/>
              <a:defRPr sz="9500" b="0" i="0" u="none" strike="noStrike" cap="none">
                <a:solidFill>
                  <a:schemeClr val="dk1"/>
                </a:solidFill>
                <a:latin typeface="Calibri"/>
                <a:ea typeface="Calibri"/>
                <a:cs typeface="Calibri"/>
                <a:sym typeface="Calibri"/>
              </a:defRPr>
            </a:lvl7pPr>
            <a:lvl8pPr marL="3657600" marR="0" lvl="7" indent="-831850" algn="l" rtl="0">
              <a:spcBef>
                <a:spcPts val="1900"/>
              </a:spcBef>
              <a:spcAft>
                <a:spcPts val="0"/>
              </a:spcAft>
              <a:buClr>
                <a:schemeClr val="dk1"/>
              </a:buClr>
              <a:buSzPts val="9500"/>
              <a:buFont typeface="Arial"/>
              <a:buChar char="•"/>
              <a:defRPr sz="9500" b="0" i="0" u="none" strike="noStrike" cap="none">
                <a:solidFill>
                  <a:schemeClr val="dk1"/>
                </a:solidFill>
                <a:latin typeface="Calibri"/>
                <a:ea typeface="Calibri"/>
                <a:cs typeface="Calibri"/>
                <a:sym typeface="Calibri"/>
              </a:defRPr>
            </a:lvl8pPr>
            <a:lvl9pPr marL="4114800" marR="0" lvl="8" indent="-831850" algn="l" rtl="0">
              <a:spcBef>
                <a:spcPts val="1900"/>
              </a:spcBef>
              <a:spcAft>
                <a:spcPts val="0"/>
              </a:spcAft>
              <a:buClr>
                <a:schemeClr val="dk1"/>
              </a:buClr>
              <a:buSzPts val="9500"/>
              <a:buFont typeface="Arial"/>
              <a:buChar char="•"/>
              <a:defRPr sz="9500" b="0" i="0" u="none" strike="noStrike" cap="none">
                <a:solidFill>
                  <a:schemeClr val="dk1"/>
                </a:solidFill>
                <a:latin typeface="Calibri"/>
                <a:ea typeface="Calibri"/>
                <a:cs typeface="Calibri"/>
                <a:sym typeface="Calibri"/>
              </a:defRPr>
            </a:lvl9pPr>
          </a:lstStyle>
          <a:p>
            <a:endParaRPr/>
          </a:p>
        </p:txBody>
      </p:sp>
      <p:sp>
        <p:nvSpPr>
          <p:cNvPr id="39" name="Google Shape;39;p5"/>
          <p:cNvSpPr txBox="1">
            <a:spLocks noGrp="1"/>
          </p:cNvSpPr>
          <p:nvPr>
            <p:ph type="body" idx="6"/>
          </p:nvPr>
        </p:nvSpPr>
        <p:spPr>
          <a:xfrm>
            <a:off x="15353330" y="18503095"/>
            <a:ext cx="14283756" cy="800265"/>
          </a:xfrm>
          <a:prstGeom prst="rect">
            <a:avLst/>
          </a:prstGeom>
          <a:noFill/>
          <a:ln>
            <a:noFill/>
          </a:ln>
        </p:spPr>
        <p:txBody>
          <a:bodyPr spcFirstLastPara="1" wrap="square" lIns="89550" tIns="89550" rIns="89550" bIns="89550" anchor="ctr" anchorCtr="0">
            <a:spAutoFit/>
          </a:bodyPr>
          <a:lstStyle>
            <a:lvl1pPr marL="457200" marR="0" lvl="0" indent="-228600" algn="ctr" rtl="0">
              <a:spcBef>
                <a:spcPts val="780"/>
              </a:spcBef>
              <a:spcAft>
                <a:spcPts val="0"/>
              </a:spcAft>
              <a:buClr>
                <a:schemeClr val="accent1"/>
              </a:buClr>
              <a:buSzPts val="3900"/>
              <a:buFont typeface="Arial"/>
              <a:buNone/>
              <a:defRPr sz="3900" b="1" i="0" u="sng" strike="noStrike" cap="none">
                <a:solidFill>
                  <a:schemeClr val="accent1"/>
                </a:solidFill>
                <a:latin typeface="Calibri"/>
                <a:ea typeface="Calibri"/>
                <a:cs typeface="Calibri"/>
                <a:sym typeface="Calibri"/>
              </a:defRPr>
            </a:lvl1pPr>
            <a:lvl2pPr marL="914400" marR="0" lvl="1" indent="-1073150" algn="l" rtl="0">
              <a:spcBef>
                <a:spcPts val="2660"/>
              </a:spcBef>
              <a:spcAft>
                <a:spcPts val="0"/>
              </a:spcAft>
              <a:buClr>
                <a:schemeClr val="dk1"/>
              </a:buClr>
              <a:buSzPts val="13300"/>
              <a:buFont typeface="Arial"/>
              <a:buChar char="–"/>
              <a:defRPr sz="13300" b="0" i="0" u="none" strike="noStrike" cap="none">
                <a:solidFill>
                  <a:schemeClr val="dk1"/>
                </a:solidFill>
                <a:latin typeface="Calibri"/>
                <a:ea typeface="Calibri"/>
                <a:cs typeface="Calibri"/>
                <a:sym typeface="Calibri"/>
              </a:defRPr>
            </a:lvl2pPr>
            <a:lvl3pPr marL="1371600" marR="0" lvl="2" indent="-946150" algn="l" rtl="0">
              <a:spcBef>
                <a:spcPts val="2260"/>
              </a:spcBef>
              <a:spcAft>
                <a:spcPts val="0"/>
              </a:spcAft>
              <a:buClr>
                <a:schemeClr val="dk1"/>
              </a:buClr>
              <a:buSzPts val="11300"/>
              <a:buFont typeface="Arial"/>
              <a:buChar char="•"/>
              <a:defRPr sz="11300" b="0" i="0" u="none" strike="noStrike" cap="none">
                <a:solidFill>
                  <a:schemeClr val="dk1"/>
                </a:solidFill>
                <a:latin typeface="Calibri"/>
                <a:ea typeface="Calibri"/>
                <a:cs typeface="Calibri"/>
                <a:sym typeface="Calibri"/>
              </a:defRPr>
            </a:lvl3pPr>
            <a:lvl4pPr marL="1828800" marR="0" lvl="3" indent="-831850" algn="l" rtl="0">
              <a:spcBef>
                <a:spcPts val="1900"/>
              </a:spcBef>
              <a:spcAft>
                <a:spcPts val="0"/>
              </a:spcAft>
              <a:buClr>
                <a:schemeClr val="dk1"/>
              </a:buClr>
              <a:buSzPts val="9500"/>
              <a:buFont typeface="Arial"/>
              <a:buChar char="–"/>
              <a:defRPr sz="9500" b="0" i="0" u="none" strike="noStrike" cap="none">
                <a:solidFill>
                  <a:schemeClr val="dk1"/>
                </a:solidFill>
                <a:latin typeface="Calibri"/>
                <a:ea typeface="Calibri"/>
                <a:cs typeface="Calibri"/>
                <a:sym typeface="Calibri"/>
              </a:defRPr>
            </a:lvl4pPr>
            <a:lvl5pPr marL="2286000" marR="0" lvl="4" indent="-831850" algn="l" rtl="0">
              <a:spcBef>
                <a:spcPts val="1900"/>
              </a:spcBef>
              <a:spcAft>
                <a:spcPts val="0"/>
              </a:spcAft>
              <a:buClr>
                <a:schemeClr val="dk1"/>
              </a:buClr>
              <a:buSzPts val="9500"/>
              <a:buFont typeface="Arial"/>
              <a:buChar char="»"/>
              <a:defRPr sz="9500" b="0" i="0" u="none" strike="noStrike" cap="none">
                <a:solidFill>
                  <a:schemeClr val="dk1"/>
                </a:solidFill>
                <a:latin typeface="Calibri"/>
                <a:ea typeface="Calibri"/>
                <a:cs typeface="Calibri"/>
                <a:sym typeface="Calibri"/>
              </a:defRPr>
            </a:lvl5pPr>
            <a:lvl6pPr marL="2743200" marR="0" lvl="5" indent="-831850" algn="l" rtl="0">
              <a:spcBef>
                <a:spcPts val="1900"/>
              </a:spcBef>
              <a:spcAft>
                <a:spcPts val="0"/>
              </a:spcAft>
              <a:buClr>
                <a:schemeClr val="dk1"/>
              </a:buClr>
              <a:buSzPts val="9500"/>
              <a:buFont typeface="Arial"/>
              <a:buChar char="•"/>
              <a:defRPr sz="9500" b="0" i="0" u="none" strike="noStrike" cap="none">
                <a:solidFill>
                  <a:schemeClr val="dk1"/>
                </a:solidFill>
                <a:latin typeface="Calibri"/>
                <a:ea typeface="Calibri"/>
                <a:cs typeface="Calibri"/>
                <a:sym typeface="Calibri"/>
              </a:defRPr>
            </a:lvl6pPr>
            <a:lvl7pPr marL="3200400" marR="0" lvl="6" indent="-831850" algn="l" rtl="0">
              <a:spcBef>
                <a:spcPts val="1900"/>
              </a:spcBef>
              <a:spcAft>
                <a:spcPts val="0"/>
              </a:spcAft>
              <a:buClr>
                <a:schemeClr val="dk1"/>
              </a:buClr>
              <a:buSzPts val="9500"/>
              <a:buFont typeface="Arial"/>
              <a:buChar char="•"/>
              <a:defRPr sz="9500" b="0" i="0" u="none" strike="noStrike" cap="none">
                <a:solidFill>
                  <a:schemeClr val="dk1"/>
                </a:solidFill>
                <a:latin typeface="Calibri"/>
                <a:ea typeface="Calibri"/>
                <a:cs typeface="Calibri"/>
                <a:sym typeface="Calibri"/>
              </a:defRPr>
            </a:lvl7pPr>
            <a:lvl8pPr marL="3657600" marR="0" lvl="7" indent="-831850" algn="l" rtl="0">
              <a:spcBef>
                <a:spcPts val="1900"/>
              </a:spcBef>
              <a:spcAft>
                <a:spcPts val="0"/>
              </a:spcAft>
              <a:buClr>
                <a:schemeClr val="dk1"/>
              </a:buClr>
              <a:buSzPts val="9500"/>
              <a:buFont typeface="Arial"/>
              <a:buChar char="•"/>
              <a:defRPr sz="9500" b="0" i="0" u="none" strike="noStrike" cap="none">
                <a:solidFill>
                  <a:schemeClr val="dk1"/>
                </a:solidFill>
                <a:latin typeface="Calibri"/>
                <a:ea typeface="Calibri"/>
                <a:cs typeface="Calibri"/>
                <a:sym typeface="Calibri"/>
              </a:defRPr>
            </a:lvl8pPr>
            <a:lvl9pPr marL="4114800" marR="0" lvl="8" indent="-831850" algn="l" rtl="0">
              <a:spcBef>
                <a:spcPts val="1900"/>
              </a:spcBef>
              <a:spcAft>
                <a:spcPts val="0"/>
              </a:spcAft>
              <a:buClr>
                <a:schemeClr val="dk1"/>
              </a:buClr>
              <a:buSzPts val="9500"/>
              <a:buFont typeface="Arial"/>
              <a:buChar char="•"/>
              <a:defRPr sz="9500" b="0" i="0" u="none" strike="noStrike" cap="none">
                <a:solidFill>
                  <a:schemeClr val="dk1"/>
                </a:solidFill>
                <a:latin typeface="Calibri"/>
                <a:ea typeface="Calibri"/>
                <a:cs typeface="Calibri"/>
                <a:sym typeface="Calibri"/>
              </a:defRPr>
            </a:lvl9pPr>
          </a:lstStyle>
          <a:p>
            <a:endParaRPr/>
          </a:p>
        </p:txBody>
      </p:sp>
      <p:sp>
        <p:nvSpPr>
          <p:cNvPr id="40" name="Google Shape;40;p5"/>
          <p:cNvSpPr txBox="1">
            <a:spLocks noGrp="1"/>
          </p:cNvSpPr>
          <p:nvPr>
            <p:ph type="body" idx="7"/>
          </p:nvPr>
        </p:nvSpPr>
        <p:spPr>
          <a:xfrm>
            <a:off x="15347853" y="19296378"/>
            <a:ext cx="14289232" cy="897605"/>
          </a:xfrm>
          <a:prstGeom prst="rect">
            <a:avLst/>
          </a:prstGeom>
          <a:noFill/>
          <a:ln>
            <a:noFill/>
          </a:ln>
        </p:spPr>
        <p:txBody>
          <a:bodyPr spcFirstLastPara="1" wrap="square" lIns="223875" tIns="223875" rIns="223875" bIns="223875" anchor="t" anchorCtr="0">
            <a:spAutoFit/>
          </a:bodyPr>
          <a:lstStyle>
            <a:lvl1pPr marL="457200" marR="0" lvl="0" indent="-228600" algn="l" rtl="0">
              <a:spcBef>
                <a:spcPts val="560"/>
              </a:spcBef>
              <a:spcAft>
                <a:spcPts val="0"/>
              </a:spcAft>
              <a:buClr>
                <a:srgbClr val="3F2F28"/>
              </a:buClr>
              <a:buSzPts val="2800"/>
              <a:buFont typeface="Arial"/>
              <a:buNone/>
              <a:defRPr sz="2800" b="0" i="0" u="none" strike="noStrike" cap="none">
                <a:solidFill>
                  <a:srgbClr val="3F2F28"/>
                </a:solidFill>
                <a:latin typeface="Times New Roman"/>
                <a:ea typeface="Times New Roman"/>
                <a:cs typeface="Times New Roman"/>
                <a:sym typeface="Times New Roman"/>
              </a:defRPr>
            </a:lvl1pPr>
            <a:lvl2pPr marL="914400" marR="0" lvl="1" indent="-387350" algn="l" rtl="0">
              <a:spcBef>
                <a:spcPts val="500"/>
              </a:spcBef>
              <a:spcAft>
                <a:spcPts val="0"/>
              </a:spcAft>
              <a:buClr>
                <a:schemeClr val="dk1"/>
              </a:buClr>
              <a:buSzPts val="2500"/>
              <a:buFont typeface="Arial"/>
              <a:buChar char="–"/>
              <a:defRPr sz="2500" b="0" i="0" u="none" strike="noStrike" cap="none">
                <a:solidFill>
                  <a:schemeClr val="dk1"/>
                </a:solidFill>
                <a:latin typeface="Trebuchet MS"/>
                <a:ea typeface="Trebuchet MS"/>
                <a:cs typeface="Trebuchet MS"/>
                <a:sym typeface="Trebuchet MS"/>
              </a:defRPr>
            </a:lvl2pPr>
            <a:lvl3pPr marL="1371600" marR="0" lvl="2" indent="-387350" algn="l" rtl="0">
              <a:spcBef>
                <a:spcPts val="500"/>
              </a:spcBef>
              <a:spcAft>
                <a:spcPts val="0"/>
              </a:spcAft>
              <a:buClr>
                <a:schemeClr val="dk1"/>
              </a:buClr>
              <a:buSzPts val="2500"/>
              <a:buFont typeface="Arial"/>
              <a:buChar char="•"/>
              <a:defRPr sz="2500" b="0" i="0" u="none" strike="noStrike" cap="none">
                <a:solidFill>
                  <a:schemeClr val="dk1"/>
                </a:solidFill>
                <a:latin typeface="Trebuchet MS"/>
                <a:ea typeface="Trebuchet MS"/>
                <a:cs typeface="Trebuchet MS"/>
                <a:sym typeface="Trebuchet MS"/>
              </a:defRPr>
            </a:lvl3pPr>
            <a:lvl4pPr marL="1828800" marR="0" lvl="3" indent="-387350" algn="l" rtl="0">
              <a:spcBef>
                <a:spcPts val="500"/>
              </a:spcBef>
              <a:spcAft>
                <a:spcPts val="0"/>
              </a:spcAft>
              <a:buClr>
                <a:schemeClr val="dk1"/>
              </a:buClr>
              <a:buSzPts val="2500"/>
              <a:buFont typeface="Arial"/>
              <a:buChar char="–"/>
              <a:defRPr sz="2500" b="0" i="0" u="none" strike="noStrike" cap="none">
                <a:solidFill>
                  <a:schemeClr val="dk1"/>
                </a:solidFill>
                <a:latin typeface="Trebuchet MS"/>
                <a:ea typeface="Trebuchet MS"/>
                <a:cs typeface="Trebuchet MS"/>
                <a:sym typeface="Trebuchet MS"/>
              </a:defRPr>
            </a:lvl4pPr>
            <a:lvl5pPr marL="2286000" marR="0" lvl="4" indent="-387350" algn="l" rtl="0">
              <a:spcBef>
                <a:spcPts val="500"/>
              </a:spcBef>
              <a:spcAft>
                <a:spcPts val="0"/>
              </a:spcAft>
              <a:buClr>
                <a:schemeClr val="dk1"/>
              </a:buClr>
              <a:buSzPts val="2500"/>
              <a:buFont typeface="Arial"/>
              <a:buChar char="»"/>
              <a:defRPr sz="2500" b="0" i="0" u="none" strike="noStrike" cap="none">
                <a:solidFill>
                  <a:schemeClr val="dk1"/>
                </a:solidFill>
                <a:latin typeface="Trebuchet MS"/>
                <a:ea typeface="Trebuchet MS"/>
                <a:cs typeface="Trebuchet MS"/>
                <a:sym typeface="Trebuchet MS"/>
              </a:defRPr>
            </a:lvl5pPr>
            <a:lvl6pPr marL="2743200" marR="0" lvl="5" indent="-831850" algn="l" rtl="0">
              <a:spcBef>
                <a:spcPts val="1900"/>
              </a:spcBef>
              <a:spcAft>
                <a:spcPts val="0"/>
              </a:spcAft>
              <a:buClr>
                <a:schemeClr val="dk1"/>
              </a:buClr>
              <a:buSzPts val="9500"/>
              <a:buFont typeface="Arial"/>
              <a:buChar char="•"/>
              <a:defRPr sz="9500" b="0" i="0" u="none" strike="noStrike" cap="none">
                <a:solidFill>
                  <a:schemeClr val="dk1"/>
                </a:solidFill>
                <a:latin typeface="Calibri"/>
                <a:ea typeface="Calibri"/>
                <a:cs typeface="Calibri"/>
                <a:sym typeface="Calibri"/>
              </a:defRPr>
            </a:lvl6pPr>
            <a:lvl7pPr marL="3200400" marR="0" lvl="6" indent="-831850" algn="l" rtl="0">
              <a:spcBef>
                <a:spcPts val="1900"/>
              </a:spcBef>
              <a:spcAft>
                <a:spcPts val="0"/>
              </a:spcAft>
              <a:buClr>
                <a:schemeClr val="dk1"/>
              </a:buClr>
              <a:buSzPts val="9500"/>
              <a:buFont typeface="Arial"/>
              <a:buChar char="•"/>
              <a:defRPr sz="9500" b="0" i="0" u="none" strike="noStrike" cap="none">
                <a:solidFill>
                  <a:schemeClr val="dk1"/>
                </a:solidFill>
                <a:latin typeface="Calibri"/>
                <a:ea typeface="Calibri"/>
                <a:cs typeface="Calibri"/>
                <a:sym typeface="Calibri"/>
              </a:defRPr>
            </a:lvl7pPr>
            <a:lvl8pPr marL="3657600" marR="0" lvl="7" indent="-831850" algn="l" rtl="0">
              <a:spcBef>
                <a:spcPts val="1900"/>
              </a:spcBef>
              <a:spcAft>
                <a:spcPts val="0"/>
              </a:spcAft>
              <a:buClr>
                <a:schemeClr val="dk1"/>
              </a:buClr>
              <a:buSzPts val="9500"/>
              <a:buFont typeface="Arial"/>
              <a:buChar char="•"/>
              <a:defRPr sz="9500" b="0" i="0" u="none" strike="noStrike" cap="none">
                <a:solidFill>
                  <a:schemeClr val="dk1"/>
                </a:solidFill>
                <a:latin typeface="Calibri"/>
                <a:ea typeface="Calibri"/>
                <a:cs typeface="Calibri"/>
                <a:sym typeface="Calibri"/>
              </a:defRPr>
            </a:lvl8pPr>
            <a:lvl9pPr marL="4114800" marR="0" lvl="8" indent="-831850" algn="l" rtl="0">
              <a:spcBef>
                <a:spcPts val="1900"/>
              </a:spcBef>
              <a:spcAft>
                <a:spcPts val="0"/>
              </a:spcAft>
              <a:buClr>
                <a:schemeClr val="dk1"/>
              </a:buClr>
              <a:buSzPts val="9500"/>
              <a:buFont typeface="Arial"/>
              <a:buChar char="•"/>
              <a:defRPr sz="9500" b="0" i="0" u="none" strike="noStrike" cap="none">
                <a:solidFill>
                  <a:schemeClr val="dk1"/>
                </a:solidFill>
                <a:latin typeface="Calibri"/>
                <a:ea typeface="Calibri"/>
                <a:cs typeface="Calibri"/>
                <a:sym typeface="Calibri"/>
              </a:defRPr>
            </a:lvl9pPr>
          </a:lstStyle>
          <a:p>
            <a:endParaRPr/>
          </a:p>
        </p:txBody>
      </p:sp>
      <p:sp>
        <p:nvSpPr>
          <p:cNvPr id="41" name="Google Shape;41;p5"/>
          <p:cNvSpPr txBox="1">
            <a:spLocks noGrp="1"/>
          </p:cNvSpPr>
          <p:nvPr>
            <p:ph type="body" idx="8"/>
          </p:nvPr>
        </p:nvSpPr>
        <p:spPr>
          <a:xfrm>
            <a:off x="15364405" y="33390900"/>
            <a:ext cx="14276605" cy="800265"/>
          </a:xfrm>
          <a:prstGeom prst="rect">
            <a:avLst/>
          </a:prstGeom>
          <a:noFill/>
          <a:ln>
            <a:noFill/>
          </a:ln>
        </p:spPr>
        <p:txBody>
          <a:bodyPr spcFirstLastPara="1" wrap="square" lIns="89550" tIns="89550" rIns="89550" bIns="89550" anchor="ctr" anchorCtr="0">
            <a:spAutoFit/>
          </a:bodyPr>
          <a:lstStyle>
            <a:lvl1pPr marL="457200" marR="0" lvl="0" indent="-228600" algn="ctr" rtl="0">
              <a:spcBef>
                <a:spcPts val="780"/>
              </a:spcBef>
              <a:spcAft>
                <a:spcPts val="0"/>
              </a:spcAft>
              <a:buClr>
                <a:schemeClr val="accent1"/>
              </a:buClr>
              <a:buSzPts val="3900"/>
              <a:buFont typeface="Arial"/>
              <a:buNone/>
              <a:defRPr sz="3900" b="1" i="0" u="sng" strike="noStrike" cap="none">
                <a:solidFill>
                  <a:schemeClr val="accent1"/>
                </a:solidFill>
                <a:latin typeface="Calibri"/>
                <a:ea typeface="Calibri"/>
                <a:cs typeface="Calibri"/>
                <a:sym typeface="Calibri"/>
              </a:defRPr>
            </a:lvl1pPr>
            <a:lvl2pPr marL="914400" marR="0" lvl="1" indent="-1073150" algn="l" rtl="0">
              <a:spcBef>
                <a:spcPts val="2660"/>
              </a:spcBef>
              <a:spcAft>
                <a:spcPts val="0"/>
              </a:spcAft>
              <a:buClr>
                <a:schemeClr val="dk1"/>
              </a:buClr>
              <a:buSzPts val="13300"/>
              <a:buFont typeface="Arial"/>
              <a:buChar char="–"/>
              <a:defRPr sz="13300" b="0" i="0" u="none" strike="noStrike" cap="none">
                <a:solidFill>
                  <a:schemeClr val="dk1"/>
                </a:solidFill>
                <a:latin typeface="Calibri"/>
                <a:ea typeface="Calibri"/>
                <a:cs typeface="Calibri"/>
                <a:sym typeface="Calibri"/>
              </a:defRPr>
            </a:lvl2pPr>
            <a:lvl3pPr marL="1371600" marR="0" lvl="2" indent="-946150" algn="l" rtl="0">
              <a:spcBef>
                <a:spcPts val="2260"/>
              </a:spcBef>
              <a:spcAft>
                <a:spcPts val="0"/>
              </a:spcAft>
              <a:buClr>
                <a:schemeClr val="dk1"/>
              </a:buClr>
              <a:buSzPts val="11300"/>
              <a:buFont typeface="Arial"/>
              <a:buChar char="•"/>
              <a:defRPr sz="11300" b="0" i="0" u="none" strike="noStrike" cap="none">
                <a:solidFill>
                  <a:schemeClr val="dk1"/>
                </a:solidFill>
                <a:latin typeface="Calibri"/>
                <a:ea typeface="Calibri"/>
                <a:cs typeface="Calibri"/>
                <a:sym typeface="Calibri"/>
              </a:defRPr>
            </a:lvl3pPr>
            <a:lvl4pPr marL="1828800" marR="0" lvl="3" indent="-831850" algn="l" rtl="0">
              <a:spcBef>
                <a:spcPts val="1900"/>
              </a:spcBef>
              <a:spcAft>
                <a:spcPts val="0"/>
              </a:spcAft>
              <a:buClr>
                <a:schemeClr val="dk1"/>
              </a:buClr>
              <a:buSzPts val="9500"/>
              <a:buFont typeface="Arial"/>
              <a:buChar char="–"/>
              <a:defRPr sz="9500" b="0" i="0" u="none" strike="noStrike" cap="none">
                <a:solidFill>
                  <a:schemeClr val="dk1"/>
                </a:solidFill>
                <a:latin typeface="Calibri"/>
                <a:ea typeface="Calibri"/>
                <a:cs typeface="Calibri"/>
                <a:sym typeface="Calibri"/>
              </a:defRPr>
            </a:lvl4pPr>
            <a:lvl5pPr marL="2286000" marR="0" lvl="4" indent="-831850" algn="l" rtl="0">
              <a:spcBef>
                <a:spcPts val="1900"/>
              </a:spcBef>
              <a:spcAft>
                <a:spcPts val="0"/>
              </a:spcAft>
              <a:buClr>
                <a:schemeClr val="dk1"/>
              </a:buClr>
              <a:buSzPts val="9500"/>
              <a:buFont typeface="Arial"/>
              <a:buChar char="»"/>
              <a:defRPr sz="9500" b="0" i="0" u="none" strike="noStrike" cap="none">
                <a:solidFill>
                  <a:schemeClr val="dk1"/>
                </a:solidFill>
                <a:latin typeface="Calibri"/>
                <a:ea typeface="Calibri"/>
                <a:cs typeface="Calibri"/>
                <a:sym typeface="Calibri"/>
              </a:defRPr>
            </a:lvl5pPr>
            <a:lvl6pPr marL="2743200" marR="0" lvl="5" indent="-831850" algn="l" rtl="0">
              <a:spcBef>
                <a:spcPts val="1900"/>
              </a:spcBef>
              <a:spcAft>
                <a:spcPts val="0"/>
              </a:spcAft>
              <a:buClr>
                <a:schemeClr val="dk1"/>
              </a:buClr>
              <a:buSzPts val="9500"/>
              <a:buFont typeface="Arial"/>
              <a:buChar char="•"/>
              <a:defRPr sz="9500" b="0" i="0" u="none" strike="noStrike" cap="none">
                <a:solidFill>
                  <a:schemeClr val="dk1"/>
                </a:solidFill>
                <a:latin typeface="Calibri"/>
                <a:ea typeface="Calibri"/>
                <a:cs typeface="Calibri"/>
                <a:sym typeface="Calibri"/>
              </a:defRPr>
            </a:lvl6pPr>
            <a:lvl7pPr marL="3200400" marR="0" lvl="6" indent="-831850" algn="l" rtl="0">
              <a:spcBef>
                <a:spcPts val="1900"/>
              </a:spcBef>
              <a:spcAft>
                <a:spcPts val="0"/>
              </a:spcAft>
              <a:buClr>
                <a:schemeClr val="dk1"/>
              </a:buClr>
              <a:buSzPts val="9500"/>
              <a:buFont typeface="Arial"/>
              <a:buChar char="•"/>
              <a:defRPr sz="9500" b="0" i="0" u="none" strike="noStrike" cap="none">
                <a:solidFill>
                  <a:schemeClr val="dk1"/>
                </a:solidFill>
                <a:latin typeface="Calibri"/>
                <a:ea typeface="Calibri"/>
                <a:cs typeface="Calibri"/>
                <a:sym typeface="Calibri"/>
              </a:defRPr>
            </a:lvl7pPr>
            <a:lvl8pPr marL="3657600" marR="0" lvl="7" indent="-831850" algn="l" rtl="0">
              <a:spcBef>
                <a:spcPts val="1900"/>
              </a:spcBef>
              <a:spcAft>
                <a:spcPts val="0"/>
              </a:spcAft>
              <a:buClr>
                <a:schemeClr val="dk1"/>
              </a:buClr>
              <a:buSzPts val="9500"/>
              <a:buFont typeface="Arial"/>
              <a:buChar char="•"/>
              <a:defRPr sz="9500" b="0" i="0" u="none" strike="noStrike" cap="none">
                <a:solidFill>
                  <a:schemeClr val="dk1"/>
                </a:solidFill>
                <a:latin typeface="Calibri"/>
                <a:ea typeface="Calibri"/>
                <a:cs typeface="Calibri"/>
                <a:sym typeface="Calibri"/>
              </a:defRPr>
            </a:lvl8pPr>
            <a:lvl9pPr marL="4114800" marR="0" lvl="8" indent="-831850" algn="l" rtl="0">
              <a:spcBef>
                <a:spcPts val="1900"/>
              </a:spcBef>
              <a:spcAft>
                <a:spcPts val="0"/>
              </a:spcAft>
              <a:buClr>
                <a:schemeClr val="dk1"/>
              </a:buClr>
              <a:buSzPts val="9500"/>
              <a:buFont typeface="Arial"/>
              <a:buChar char="•"/>
              <a:defRPr sz="9500" b="0" i="0" u="none" strike="noStrike" cap="none">
                <a:solidFill>
                  <a:schemeClr val="dk1"/>
                </a:solidFill>
                <a:latin typeface="Calibri"/>
                <a:ea typeface="Calibri"/>
                <a:cs typeface="Calibri"/>
                <a:sym typeface="Calibri"/>
              </a:defRPr>
            </a:lvl9pPr>
          </a:lstStyle>
          <a:p>
            <a:endParaRPr/>
          </a:p>
        </p:txBody>
      </p:sp>
      <p:sp>
        <p:nvSpPr>
          <p:cNvPr id="42" name="Google Shape;42;p5"/>
          <p:cNvSpPr txBox="1">
            <a:spLocks noGrp="1"/>
          </p:cNvSpPr>
          <p:nvPr>
            <p:ph type="body" idx="9"/>
          </p:nvPr>
        </p:nvSpPr>
        <p:spPr>
          <a:xfrm>
            <a:off x="15353330" y="34204184"/>
            <a:ext cx="14283756" cy="897605"/>
          </a:xfrm>
          <a:prstGeom prst="rect">
            <a:avLst/>
          </a:prstGeom>
          <a:noFill/>
          <a:ln>
            <a:noFill/>
          </a:ln>
        </p:spPr>
        <p:txBody>
          <a:bodyPr spcFirstLastPara="1" wrap="square" lIns="223875" tIns="223875" rIns="223875" bIns="223875" anchor="t" anchorCtr="0">
            <a:spAutoFit/>
          </a:bodyPr>
          <a:lstStyle>
            <a:lvl1pPr marL="457200" marR="0" lvl="0" indent="-228600" algn="l" rtl="0">
              <a:spcBef>
                <a:spcPts val="560"/>
              </a:spcBef>
              <a:spcAft>
                <a:spcPts val="0"/>
              </a:spcAft>
              <a:buClr>
                <a:srgbClr val="3F2F28"/>
              </a:buClr>
              <a:buSzPts val="2800"/>
              <a:buFont typeface="Arial"/>
              <a:buNone/>
              <a:defRPr sz="2800" b="0" i="0" u="none" strike="noStrike" cap="none">
                <a:solidFill>
                  <a:srgbClr val="3F2F28"/>
                </a:solidFill>
                <a:latin typeface="Times New Roman"/>
                <a:ea typeface="Times New Roman"/>
                <a:cs typeface="Times New Roman"/>
                <a:sym typeface="Times New Roman"/>
              </a:defRPr>
            </a:lvl1pPr>
            <a:lvl2pPr marL="914400" marR="0" lvl="1" indent="-387350" algn="l" rtl="0">
              <a:spcBef>
                <a:spcPts val="500"/>
              </a:spcBef>
              <a:spcAft>
                <a:spcPts val="0"/>
              </a:spcAft>
              <a:buClr>
                <a:schemeClr val="dk1"/>
              </a:buClr>
              <a:buSzPts val="2500"/>
              <a:buFont typeface="Arial"/>
              <a:buChar char="–"/>
              <a:defRPr sz="2500" b="0" i="0" u="none" strike="noStrike" cap="none">
                <a:solidFill>
                  <a:schemeClr val="dk1"/>
                </a:solidFill>
                <a:latin typeface="Trebuchet MS"/>
                <a:ea typeface="Trebuchet MS"/>
                <a:cs typeface="Trebuchet MS"/>
                <a:sym typeface="Trebuchet MS"/>
              </a:defRPr>
            </a:lvl2pPr>
            <a:lvl3pPr marL="1371600" marR="0" lvl="2" indent="-387350" algn="l" rtl="0">
              <a:spcBef>
                <a:spcPts val="500"/>
              </a:spcBef>
              <a:spcAft>
                <a:spcPts val="0"/>
              </a:spcAft>
              <a:buClr>
                <a:schemeClr val="dk1"/>
              </a:buClr>
              <a:buSzPts val="2500"/>
              <a:buFont typeface="Arial"/>
              <a:buChar char="•"/>
              <a:defRPr sz="2500" b="0" i="0" u="none" strike="noStrike" cap="none">
                <a:solidFill>
                  <a:schemeClr val="dk1"/>
                </a:solidFill>
                <a:latin typeface="Trebuchet MS"/>
                <a:ea typeface="Trebuchet MS"/>
                <a:cs typeface="Trebuchet MS"/>
                <a:sym typeface="Trebuchet MS"/>
              </a:defRPr>
            </a:lvl3pPr>
            <a:lvl4pPr marL="1828800" marR="0" lvl="3" indent="-387350" algn="l" rtl="0">
              <a:spcBef>
                <a:spcPts val="500"/>
              </a:spcBef>
              <a:spcAft>
                <a:spcPts val="0"/>
              </a:spcAft>
              <a:buClr>
                <a:schemeClr val="dk1"/>
              </a:buClr>
              <a:buSzPts val="2500"/>
              <a:buFont typeface="Arial"/>
              <a:buChar char="–"/>
              <a:defRPr sz="2500" b="0" i="0" u="none" strike="noStrike" cap="none">
                <a:solidFill>
                  <a:schemeClr val="dk1"/>
                </a:solidFill>
                <a:latin typeface="Trebuchet MS"/>
                <a:ea typeface="Trebuchet MS"/>
                <a:cs typeface="Trebuchet MS"/>
                <a:sym typeface="Trebuchet MS"/>
              </a:defRPr>
            </a:lvl4pPr>
            <a:lvl5pPr marL="2286000" marR="0" lvl="4" indent="-387350" algn="l" rtl="0">
              <a:spcBef>
                <a:spcPts val="500"/>
              </a:spcBef>
              <a:spcAft>
                <a:spcPts val="0"/>
              </a:spcAft>
              <a:buClr>
                <a:schemeClr val="dk1"/>
              </a:buClr>
              <a:buSzPts val="2500"/>
              <a:buFont typeface="Arial"/>
              <a:buChar char="»"/>
              <a:defRPr sz="2500" b="0" i="0" u="none" strike="noStrike" cap="none">
                <a:solidFill>
                  <a:schemeClr val="dk1"/>
                </a:solidFill>
                <a:latin typeface="Trebuchet MS"/>
                <a:ea typeface="Trebuchet MS"/>
                <a:cs typeface="Trebuchet MS"/>
                <a:sym typeface="Trebuchet MS"/>
              </a:defRPr>
            </a:lvl5pPr>
            <a:lvl6pPr marL="2743200" marR="0" lvl="5" indent="-831850" algn="l" rtl="0">
              <a:spcBef>
                <a:spcPts val="1900"/>
              </a:spcBef>
              <a:spcAft>
                <a:spcPts val="0"/>
              </a:spcAft>
              <a:buClr>
                <a:schemeClr val="dk1"/>
              </a:buClr>
              <a:buSzPts val="9500"/>
              <a:buFont typeface="Arial"/>
              <a:buChar char="•"/>
              <a:defRPr sz="9500" b="0" i="0" u="none" strike="noStrike" cap="none">
                <a:solidFill>
                  <a:schemeClr val="dk1"/>
                </a:solidFill>
                <a:latin typeface="Calibri"/>
                <a:ea typeface="Calibri"/>
                <a:cs typeface="Calibri"/>
                <a:sym typeface="Calibri"/>
              </a:defRPr>
            </a:lvl6pPr>
            <a:lvl7pPr marL="3200400" marR="0" lvl="6" indent="-831850" algn="l" rtl="0">
              <a:spcBef>
                <a:spcPts val="1900"/>
              </a:spcBef>
              <a:spcAft>
                <a:spcPts val="0"/>
              </a:spcAft>
              <a:buClr>
                <a:schemeClr val="dk1"/>
              </a:buClr>
              <a:buSzPts val="9500"/>
              <a:buFont typeface="Arial"/>
              <a:buChar char="•"/>
              <a:defRPr sz="9500" b="0" i="0" u="none" strike="noStrike" cap="none">
                <a:solidFill>
                  <a:schemeClr val="dk1"/>
                </a:solidFill>
                <a:latin typeface="Calibri"/>
                <a:ea typeface="Calibri"/>
                <a:cs typeface="Calibri"/>
                <a:sym typeface="Calibri"/>
              </a:defRPr>
            </a:lvl7pPr>
            <a:lvl8pPr marL="3657600" marR="0" lvl="7" indent="-831850" algn="l" rtl="0">
              <a:spcBef>
                <a:spcPts val="1900"/>
              </a:spcBef>
              <a:spcAft>
                <a:spcPts val="0"/>
              </a:spcAft>
              <a:buClr>
                <a:schemeClr val="dk1"/>
              </a:buClr>
              <a:buSzPts val="9500"/>
              <a:buFont typeface="Arial"/>
              <a:buChar char="•"/>
              <a:defRPr sz="9500" b="0" i="0" u="none" strike="noStrike" cap="none">
                <a:solidFill>
                  <a:schemeClr val="dk1"/>
                </a:solidFill>
                <a:latin typeface="Calibri"/>
                <a:ea typeface="Calibri"/>
                <a:cs typeface="Calibri"/>
                <a:sym typeface="Calibri"/>
              </a:defRPr>
            </a:lvl8pPr>
            <a:lvl9pPr marL="4114800" marR="0" lvl="8" indent="-831850" algn="l" rtl="0">
              <a:spcBef>
                <a:spcPts val="1900"/>
              </a:spcBef>
              <a:spcAft>
                <a:spcPts val="0"/>
              </a:spcAft>
              <a:buClr>
                <a:schemeClr val="dk1"/>
              </a:buClr>
              <a:buSzPts val="9500"/>
              <a:buFont typeface="Arial"/>
              <a:buChar char="•"/>
              <a:defRPr sz="9500" b="0" i="0" u="none" strike="noStrike" cap="none">
                <a:solidFill>
                  <a:schemeClr val="dk1"/>
                </a:solidFill>
                <a:latin typeface="Calibri"/>
                <a:ea typeface="Calibri"/>
                <a:cs typeface="Calibri"/>
                <a:sym typeface="Calibri"/>
              </a:defRPr>
            </a:lvl9pPr>
          </a:lstStyle>
          <a:p>
            <a:endParaRPr/>
          </a:p>
        </p:txBody>
      </p:sp>
      <p:sp>
        <p:nvSpPr>
          <p:cNvPr id="43" name="Google Shape;43;p5"/>
          <p:cNvSpPr txBox="1">
            <a:spLocks noGrp="1"/>
          </p:cNvSpPr>
          <p:nvPr>
            <p:ph type="body" idx="13"/>
          </p:nvPr>
        </p:nvSpPr>
        <p:spPr>
          <a:xfrm>
            <a:off x="623691" y="19275663"/>
            <a:ext cx="14300387" cy="897605"/>
          </a:xfrm>
          <a:prstGeom prst="rect">
            <a:avLst/>
          </a:prstGeom>
          <a:noFill/>
          <a:ln>
            <a:noFill/>
          </a:ln>
        </p:spPr>
        <p:txBody>
          <a:bodyPr spcFirstLastPara="1" wrap="square" lIns="223875" tIns="223875" rIns="223875" bIns="223875" anchor="t" anchorCtr="0">
            <a:spAutoFit/>
          </a:bodyPr>
          <a:lstStyle>
            <a:lvl1pPr marL="457200" marR="0" lvl="0" indent="-228600" algn="l" rtl="0">
              <a:spcBef>
                <a:spcPts val="560"/>
              </a:spcBef>
              <a:spcAft>
                <a:spcPts val="0"/>
              </a:spcAft>
              <a:buClr>
                <a:srgbClr val="3F2F28"/>
              </a:buClr>
              <a:buSzPts val="2800"/>
              <a:buFont typeface="Arial"/>
              <a:buNone/>
              <a:defRPr sz="2800" b="0" i="0" u="none" strike="noStrike" cap="none">
                <a:solidFill>
                  <a:srgbClr val="3F2F28"/>
                </a:solidFill>
                <a:latin typeface="Times New Roman"/>
                <a:ea typeface="Times New Roman"/>
                <a:cs typeface="Times New Roman"/>
                <a:sym typeface="Times New Roman"/>
              </a:defRPr>
            </a:lvl1pPr>
            <a:lvl2pPr marL="914400" marR="0" lvl="1" indent="-387350" algn="l" rtl="0">
              <a:spcBef>
                <a:spcPts val="500"/>
              </a:spcBef>
              <a:spcAft>
                <a:spcPts val="0"/>
              </a:spcAft>
              <a:buClr>
                <a:schemeClr val="dk1"/>
              </a:buClr>
              <a:buSzPts val="2500"/>
              <a:buFont typeface="Arial"/>
              <a:buChar char="–"/>
              <a:defRPr sz="2500" b="0" i="0" u="none" strike="noStrike" cap="none">
                <a:solidFill>
                  <a:schemeClr val="dk1"/>
                </a:solidFill>
                <a:latin typeface="Trebuchet MS"/>
                <a:ea typeface="Trebuchet MS"/>
                <a:cs typeface="Trebuchet MS"/>
                <a:sym typeface="Trebuchet MS"/>
              </a:defRPr>
            </a:lvl2pPr>
            <a:lvl3pPr marL="1371600" marR="0" lvl="2" indent="-387350" algn="l" rtl="0">
              <a:spcBef>
                <a:spcPts val="500"/>
              </a:spcBef>
              <a:spcAft>
                <a:spcPts val="0"/>
              </a:spcAft>
              <a:buClr>
                <a:schemeClr val="dk1"/>
              </a:buClr>
              <a:buSzPts val="2500"/>
              <a:buFont typeface="Arial"/>
              <a:buChar char="•"/>
              <a:defRPr sz="2500" b="0" i="0" u="none" strike="noStrike" cap="none">
                <a:solidFill>
                  <a:schemeClr val="dk1"/>
                </a:solidFill>
                <a:latin typeface="Trebuchet MS"/>
                <a:ea typeface="Trebuchet MS"/>
                <a:cs typeface="Trebuchet MS"/>
                <a:sym typeface="Trebuchet MS"/>
              </a:defRPr>
            </a:lvl3pPr>
            <a:lvl4pPr marL="1828800" marR="0" lvl="3" indent="-387350" algn="l" rtl="0">
              <a:spcBef>
                <a:spcPts val="500"/>
              </a:spcBef>
              <a:spcAft>
                <a:spcPts val="0"/>
              </a:spcAft>
              <a:buClr>
                <a:schemeClr val="dk1"/>
              </a:buClr>
              <a:buSzPts val="2500"/>
              <a:buFont typeface="Arial"/>
              <a:buChar char="–"/>
              <a:defRPr sz="2500" b="0" i="0" u="none" strike="noStrike" cap="none">
                <a:solidFill>
                  <a:schemeClr val="dk1"/>
                </a:solidFill>
                <a:latin typeface="Trebuchet MS"/>
                <a:ea typeface="Trebuchet MS"/>
                <a:cs typeface="Trebuchet MS"/>
                <a:sym typeface="Trebuchet MS"/>
              </a:defRPr>
            </a:lvl4pPr>
            <a:lvl5pPr marL="2286000" marR="0" lvl="4" indent="-387350" algn="l" rtl="0">
              <a:spcBef>
                <a:spcPts val="500"/>
              </a:spcBef>
              <a:spcAft>
                <a:spcPts val="0"/>
              </a:spcAft>
              <a:buClr>
                <a:schemeClr val="dk1"/>
              </a:buClr>
              <a:buSzPts val="2500"/>
              <a:buFont typeface="Arial"/>
              <a:buChar char="»"/>
              <a:defRPr sz="2500" b="0" i="0" u="none" strike="noStrike" cap="none">
                <a:solidFill>
                  <a:schemeClr val="dk1"/>
                </a:solidFill>
                <a:latin typeface="Trebuchet MS"/>
                <a:ea typeface="Trebuchet MS"/>
                <a:cs typeface="Trebuchet MS"/>
                <a:sym typeface="Trebuchet MS"/>
              </a:defRPr>
            </a:lvl5pPr>
            <a:lvl6pPr marL="2743200" marR="0" lvl="5" indent="-831850" algn="l" rtl="0">
              <a:spcBef>
                <a:spcPts val="1900"/>
              </a:spcBef>
              <a:spcAft>
                <a:spcPts val="0"/>
              </a:spcAft>
              <a:buClr>
                <a:schemeClr val="dk1"/>
              </a:buClr>
              <a:buSzPts val="9500"/>
              <a:buFont typeface="Arial"/>
              <a:buChar char="•"/>
              <a:defRPr sz="9500" b="0" i="0" u="none" strike="noStrike" cap="none">
                <a:solidFill>
                  <a:schemeClr val="dk1"/>
                </a:solidFill>
                <a:latin typeface="Calibri"/>
                <a:ea typeface="Calibri"/>
                <a:cs typeface="Calibri"/>
                <a:sym typeface="Calibri"/>
              </a:defRPr>
            </a:lvl6pPr>
            <a:lvl7pPr marL="3200400" marR="0" lvl="6" indent="-831850" algn="l" rtl="0">
              <a:spcBef>
                <a:spcPts val="1900"/>
              </a:spcBef>
              <a:spcAft>
                <a:spcPts val="0"/>
              </a:spcAft>
              <a:buClr>
                <a:schemeClr val="dk1"/>
              </a:buClr>
              <a:buSzPts val="9500"/>
              <a:buFont typeface="Arial"/>
              <a:buChar char="•"/>
              <a:defRPr sz="9500" b="0" i="0" u="none" strike="noStrike" cap="none">
                <a:solidFill>
                  <a:schemeClr val="dk1"/>
                </a:solidFill>
                <a:latin typeface="Calibri"/>
                <a:ea typeface="Calibri"/>
                <a:cs typeface="Calibri"/>
                <a:sym typeface="Calibri"/>
              </a:defRPr>
            </a:lvl7pPr>
            <a:lvl8pPr marL="3657600" marR="0" lvl="7" indent="-831850" algn="l" rtl="0">
              <a:spcBef>
                <a:spcPts val="1900"/>
              </a:spcBef>
              <a:spcAft>
                <a:spcPts val="0"/>
              </a:spcAft>
              <a:buClr>
                <a:schemeClr val="dk1"/>
              </a:buClr>
              <a:buSzPts val="9500"/>
              <a:buFont typeface="Arial"/>
              <a:buChar char="•"/>
              <a:defRPr sz="9500" b="0" i="0" u="none" strike="noStrike" cap="none">
                <a:solidFill>
                  <a:schemeClr val="dk1"/>
                </a:solidFill>
                <a:latin typeface="Calibri"/>
                <a:ea typeface="Calibri"/>
                <a:cs typeface="Calibri"/>
                <a:sym typeface="Calibri"/>
              </a:defRPr>
            </a:lvl8pPr>
            <a:lvl9pPr marL="4114800" marR="0" lvl="8" indent="-831850" algn="l" rtl="0">
              <a:spcBef>
                <a:spcPts val="1900"/>
              </a:spcBef>
              <a:spcAft>
                <a:spcPts val="0"/>
              </a:spcAft>
              <a:buClr>
                <a:schemeClr val="dk1"/>
              </a:buClr>
              <a:buSzPts val="9500"/>
              <a:buFont typeface="Arial"/>
              <a:buChar char="•"/>
              <a:defRPr sz="9500" b="0" i="0" u="none" strike="noStrike" cap="none">
                <a:solidFill>
                  <a:schemeClr val="dk1"/>
                </a:solidFill>
                <a:latin typeface="Calibri"/>
                <a:ea typeface="Calibri"/>
                <a:cs typeface="Calibri"/>
                <a:sym typeface="Calibri"/>
              </a:defRPr>
            </a:lvl9pPr>
          </a:lstStyle>
          <a:p>
            <a:endParaRPr/>
          </a:p>
        </p:txBody>
      </p:sp>
      <p:sp>
        <p:nvSpPr>
          <p:cNvPr id="44" name="Google Shape;44;p5"/>
          <p:cNvSpPr txBox="1">
            <a:spLocks noGrp="1"/>
          </p:cNvSpPr>
          <p:nvPr>
            <p:ph type="body" idx="14"/>
          </p:nvPr>
        </p:nvSpPr>
        <p:spPr>
          <a:xfrm>
            <a:off x="4090898" y="3593653"/>
            <a:ext cx="22093414" cy="1087559"/>
          </a:xfrm>
          <a:prstGeom prst="rect">
            <a:avLst/>
          </a:prstGeom>
          <a:noFill/>
          <a:ln>
            <a:noFill/>
          </a:ln>
        </p:spPr>
        <p:txBody>
          <a:bodyPr spcFirstLastPara="1" wrap="square" lIns="77325" tIns="38675" rIns="77325" bIns="38675" anchor="t" anchorCtr="0">
            <a:normAutofit/>
          </a:bodyPr>
          <a:lstStyle>
            <a:lvl1pPr marL="457200" marR="0" lvl="0" indent="-228600" algn="ctr" rtl="0">
              <a:spcBef>
                <a:spcPts val="880"/>
              </a:spcBef>
              <a:spcAft>
                <a:spcPts val="0"/>
              </a:spcAft>
              <a:buClr>
                <a:schemeClr val="lt1"/>
              </a:buClr>
              <a:buSzPts val="4400"/>
              <a:buFont typeface="Arial"/>
              <a:buNone/>
              <a:defRPr sz="4400" b="0" i="0" u="none" strike="noStrike" cap="none">
                <a:solidFill>
                  <a:schemeClr val="lt1"/>
                </a:solidFill>
                <a:latin typeface="Calibri"/>
                <a:ea typeface="Calibri"/>
                <a:cs typeface="Calibri"/>
                <a:sym typeface="Calibri"/>
              </a:defRPr>
            </a:lvl1pPr>
            <a:lvl2pPr marL="914400" marR="0" lvl="1" indent="-228600" algn="l" rtl="0">
              <a:spcBef>
                <a:spcPts val="1220"/>
              </a:spcBef>
              <a:spcAft>
                <a:spcPts val="0"/>
              </a:spcAft>
              <a:buClr>
                <a:schemeClr val="dk1"/>
              </a:buClr>
              <a:buSzPts val="6100"/>
              <a:buFont typeface="Arial"/>
              <a:buNone/>
              <a:defRPr sz="6100" b="0" i="0" u="none" strike="noStrike" cap="none">
                <a:solidFill>
                  <a:schemeClr val="dk1"/>
                </a:solidFill>
                <a:latin typeface="Calibri"/>
                <a:ea typeface="Calibri"/>
                <a:cs typeface="Calibri"/>
                <a:sym typeface="Calibri"/>
              </a:defRPr>
            </a:lvl2pPr>
            <a:lvl3pPr marL="1371600" marR="0" lvl="2" indent="-228600" algn="l" rtl="0">
              <a:spcBef>
                <a:spcPts val="1220"/>
              </a:spcBef>
              <a:spcAft>
                <a:spcPts val="0"/>
              </a:spcAft>
              <a:buClr>
                <a:schemeClr val="dk1"/>
              </a:buClr>
              <a:buSzPts val="6100"/>
              <a:buFont typeface="Arial"/>
              <a:buNone/>
              <a:defRPr sz="6100" b="0" i="0" u="none" strike="noStrike" cap="none">
                <a:solidFill>
                  <a:schemeClr val="dk1"/>
                </a:solidFill>
                <a:latin typeface="Calibri"/>
                <a:ea typeface="Calibri"/>
                <a:cs typeface="Calibri"/>
                <a:sym typeface="Calibri"/>
              </a:defRPr>
            </a:lvl3pPr>
            <a:lvl4pPr marL="1828800" marR="0" lvl="3" indent="-228600" algn="l" rtl="0">
              <a:spcBef>
                <a:spcPts val="1220"/>
              </a:spcBef>
              <a:spcAft>
                <a:spcPts val="0"/>
              </a:spcAft>
              <a:buClr>
                <a:schemeClr val="dk1"/>
              </a:buClr>
              <a:buSzPts val="6100"/>
              <a:buFont typeface="Arial"/>
              <a:buNone/>
              <a:defRPr sz="6100" b="0" i="0" u="none" strike="noStrike" cap="none">
                <a:solidFill>
                  <a:schemeClr val="dk1"/>
                </a:solidFill>
                <a:latin typeface="Calibri"/>
                <a:ea typeface="Calibri"/>
                <a:cs typeface="Calibri"/>
                <a:sym typeface="Calibri"/>
              </a:defRPr>
            </a:lvl4pPr>
            <a:lvl5pPr marL="2286000" marR="0" lvl="4" indent="-228600" algn="l" rtl="0">
              <a:spcBef>
                <a:spcPts val="1220"/>
              </a:spcBef>
              <a:spcAft>
                <a:spcPts val="0"/>
              </a:spcAft>
              <a:buClr>
                <a:schemeClr val="dk1"/>
              </a:buClr>
              <a:buSzPts val="6100"/>
              <a:buFont typeface="Arial"/>
              <a:buNone/>
              <a:defRPr sz="6100" b="0" i="0" u="none" strike="noStrike" cap="none">
                <a:solidFill>
                  <a:schemeClr val="dk1"/>
                </a:solidFill>
                <a:latin typeface="Calibri"/>
                <a:ea typeface="Calibri"/>
                <a:cs typeface="Calibri"/>
                <a:sym typeface="Calibri"/>
              </a:defRPr>
            </a:lvl5pPr>
            <a:lvl6pPr marL="2743200" marR="0" lvl="5" indent="-831850" algn="l" rtl="0">
              <a:spcBef>
                <a:spcPts val="1900"/>
              </a:spcBef>
              <a:spcAft>
                <a:spcPts val="0"/>
              </a:spcAft>
              <a:buClr>
                <a:schemeClr val="dk1"/>
              </a:buClr>
              <a:buSzPts val="9500"/>
              <a:buFont typeface="Arial"/>
              <a:buChar char="•"/>
              <a:defRPr sz="9500" b="0" i="0" u="none" strike="noStrike" cap="none">
                <a:solidFill>
                  <a:schemeClr val="dk1"/>
                </a:solidFill>
                <a:latin typeface="Calibri"/>
                <a:ea typeface="Calibri"/>
                <a:cs typeface="Calibri"/>
                <a:sym typeface="Calibri"/>
              </a:defRPr>
            </a:lvl6pPr>
            <a:lvl7pPr marL="3200400" marR="0" lvl="6" indent="-831850" algn="l" rtl="0">
              <a:spcBef>
                <a:spcPts val="1900"/>
              </a:spcBef>
              <a:spcAft>
                <a:spcPts val="0"/>
              </a:spcAft>
              <a:buClr>
                <a:schemeClr val="dk1"/>
              </a:buClr>
              <a:buSzPts val="9500"/>
              <a:buFont typeface="Arial"/>
              <a:buChar char="•"/>
              <a:defRPr sz="9500" b="0" i="0" u="none" strike="noStrike" cap="none">
                <a:solidFill>
                  <a:schemeClr val="dk1"/>
                </a:solidFill>
                <a:latin typeface="Calibri"/>
                <a:ea typeface="Calibri"/>
                <a:cs typeface="Calibri"/>
                <a:sym typeface="Calibri"/>
              </a:defRPr>
            </a:lvl7pPr>
            <a:lvl8pPr marL="3657600" marR="0" lvl="7" indent="-831850" algn="l" rtl="0">
              <a:spcBef>
                <a:spcPts val="1900"/>
              </a:spcBef>
              <a:spcAft>
                <a:spcPts val="0"/>
              </a:spcAft>
              <a:buClr>
                <a:schemeClr val="dk1"/>
              </a:buClr>
              <a:buSzPts val="9500"/>
              <a:buFont typeface="Arial"/>
              <a:buChar char="•"/>
              <a:defRPr sz="9500" b="0" i="0" u="none" strike="noStrike" cap="none">
                <a:solidFill>
                  <a:schemeClr val="dk1"/>
                </a:solidFill>
                <a:latin typeface="Calibri"/>
                <a:ea typeface="Calibri"/>
                <a:cs typeface="Calibri"/>
                <a:sym typeface="Calibri"/>
              </a:defRPr>
            </a:lvl8pPr>
            <a:lvl9pPr marL="4114800" marR="0" lvl="8" indent="-831850" algn="l" rtl="0">
              <a:spcBef>
                <a:spcPts val="1900"/>
              </a:spcBef>
              <a:spcAft>
                <a:spcPts val="0"/>
              </a:spcAft>
              <a:buClr>
                <a:schemeClr val="dk1"/>
              </a:buClr>
              <a:buSzPts val="9500"/>
              <a:buFont typeface="Arial"/>
              <a:buChar char="•"/>
              <a:defRPr sz="9500" b="0" i="0" u="none" strike="noStrike" cap="none">
                <a:solidFill>
                  <a:schemeClr val="dk1"/>
                </a:solidFill>
                <a:latin typeface="Calibri"/>
                <a:ea typeface="Calibri"/>
                <a:cs typeface="Calibri"/>
                <a:sym typeface="Calibri"/>
              </a:defRPr>
            </a:lvl9pPr>
          </a:lstStyle>
          <a:p>
            <a:endParaRPr/>
          </a:p>
        </p:txBody>
      </p:sp>
      <p:sp>
        <p:nvSpPr>
          <p:cNvPr id="45" name="Google Shape;45;p5"/>
          <p:cNvSpPr txBox="1">
            <a:spLocks noGrp="1"/>
          </p:cNvSpPr>
          <p:nvPr>
            <p:ph type="body" idx="15"/>
          </p:nvPr>
        </p:nvSpPr>
        <p:spPr>
          <a:xfrm>
            <a:off x="4090898" y="2245696"/>
            <a:ext cx="22093414" cy="1262156"/>
          </a:xfrm>
          <a:prstGeom prst="rect">
            <a:avLst/>
          </a:prstGeom>
          <a:noFill/>
          <a:ln>
            <a:noFill/>
          </a:ln>
        </p:spPr>
        <p:txBody>
          <a:bodyPr spcFirstLastPara="1" wrap="square" lIns="77325" tIns="38675" rIns="77325" bIns="38675" anchor="t" anchorCtr="1">
            <a:noAutofit/>
          </a:bodyPr>
          <a:lstStyle>
            <a:lvl1pPr marL="457200" marR="0" lvl="0" indent="-228600" algn="ctr" rtl="0">
              <a:spcBef>
                <a:spcPts val="1200"/>
              </a:spcBef>
              <a:spcAft>
                <a:spcPts val="0"/>
              </a:spcAft>
              <a:buClr>
                <a:schemeClr val="lt1"/>
              </a:buClr>
              <a:buSzPts val="6000"/>
              <a:buFont typeface="Arial"/>
              <a:buNone/>
              <a:defRPr sz="6000" b="0" i="0" u="none" strike="noStrike" cap="none">
                <a:solidFill>
                  <a:schemeClr val="lt1"/>
                </a:solidFill>
                <a:latin typeface="Calibri"/>
                <a:ea typeface="Calibri"/>
                <a:cs typeface="Calibri"/>
                <a:sym typeface="Calibri"/>
              </a:defRPr>
            </a:lvl1pPr>
            <a:lvl2pPr marL="914400" marR="0" lvl="1" indent="-228600" algn="l" rtl="0">
              <a:spcBef>
                <a:spcPts val="1220"/>
              </a:spcBef>
              <a:spcAft>
                <a:spcPts val="0"/>
              </a:spcAft>
              <a:buClr>
                <a:schemeClr val="dk1"/>
              </a:buClr>
              <a:buSzPts val="6100"/>
              <a:buFont typeface="Arial"/>
              <a:buNone/>
              <a:defRPr sz="6100" b="0" i="0" u="none" strike="noStrike" cap="none">
                <a:solidFill>
                  <a:schemeClr val="dk1"/>
                </a:solidFill>
                <a:latin typeface="Calibri"/>
                <a:ea typeface="Calibri"/>
                <a:cs typeface="Calibri"/>
                <a:sym typeface="Calibri"/>
              </a:defRPr>
            </a:lvl2pPr>
            <a:lvl3pPr marL="1371600" marR="0" lvl="2" indent="-228600" algn="l" rtl="0">
              <a:spcBef>
                <a:spcPts val="1220"/>
              </a:spcBef>
              <a:spcAft>
                <a:spcPts val="0"/>
              </a:spcAft>
              <a:buClr>
                <a:schemeClr val="dk1"/>
              </a:buClr>
              <a:buSzPts val="6100"/>
              <a:buFont typeface="Arial"/>
              <a:buNone/>
              <a:defRPr sz="6100" b="0" i="0" u="none" strike="noStrike" cap="none">
                <a:solidFill>
                  <a:schemeClr val="dk1"/>
                </a:solidFill>
                <a:latin typeface="Calibri"/>
                <a:ea typeface="Calibri"/>
                <a:cs typeface="Calibri"/>
                <a:sym typeface="Calibri"/>
              </a:defRPr>
            </a:lvl3pPr>
            <a:lvl4pPr marL="1828800" marR="0" lvl="3" indent="-228600" algn="l" rtl="0">
              <a:spcBef>
                <a:spcPts val="1220"/>
              </a:spcBef>
              <a:spcAft>
                <a:spcPts val="0"/>
              </a:spcAft>
              <a:buClr>
                <a:schemeClr val="dk1"/>
              </a:buClr>
              <a:buSzPts val="6100"/>
              <a:buFont typeface="Arial"/>
              <a:buNone/>
              <a:defRPr sz="6100" b="0" i="0" u="none" strike="noStrike" cap="none">
                <a:solidFill>
                  <a:schemeClr val="dk1"/>
                </a:solidFill>
                <a:latin typeface="Calibri"/>
                <a:ea typeface="Calibri"/>
                <a:cs typeface="Calibri"/>
                <a:sym typeface="Calibri"/>
              </a:defRPr>
            </a:lvl4pPr>
            <a:lvl5pPr marL="2286000" marR="0" lvl="4" indent="-228600" algn="l" rtl="0">
              <a:spcBef>
                <a:spcPts val="1220"/>
              </a:spcBef>
              <a:spcAft>
                <a:spcPts val="0"/>
              </a:spcAft>
              <a:buClr>
                <a:schemeClr val="dk1"/>
              </a:buClr>
              <a:buSzPts val="6100"/>
              <a:buFont typeface="Arial"/>
              <a:buNone/>
              <a:defRPr sz="6100" b="0" i="0" u="none" strike="noStrike" cap="none">
                <a:solidFill>
                  <a:schemeClr val="dk1"/>
                </a:solidFill>
                <a:latin typeface="Calibri"/>
                <a:ea typeface="Calibri"/>
                <a:cs typeface="Calibri"/>
                <a:sym typeface="Calibri"/>
              </a:defRPr>
            </a:lvl5pPr>
            <a:lvl6pPr marL="2743200" marR="0" lvl="5" indent="-831850" algn="l" rtl="0">
              <a:spcBef>
                <a:spcPts val="1900"/>
              </a:spcBef>
              <a:spcAft>
                <a:spcPts val="0"/>
              </a:spcAft>
              <a:buClr>
                <a:schemeClr val="dk1"/>
              </a:buClr>
              <a:buSzPts val="9500"/>
              <a:buFont typeface="Arial"/>
              <a:buChar char="•"/>
              <a:defRPr sz="9500" b="0" i="0" u="none" strike="noStrike" cap="none">
                <a:solidFill>
                  <a:schemeClr val="dk1"/>
                </a:solidFill>
                <a:latin typeface="Calibri"/>
                <a:ea typeface="Calibri"/>
                <a:cs typeface="Calibri"/>
                <a:sym typeface="Calibri"/>
              </a:defRPr>
            </a:lvl6pPr>
            <a:lvl7pPr marL="3200400" marR="0" lvl="6" indent="-831850" algn="l" rtl="0">
              <a:spcBef>
                <a:spcPts val="1900"/>
              </a:spcBef>
              <a:spcAft>
                <a:spcPts val="0"/>
              </a:spcAft>
              <a:buClr>
                <a:schemeClr val="dk1"/>
              </a:buClr>
              <a:buSzPts val="9500"/>
              <a:buFont typeface="Arial"/>
              <a:buChar char="•"/>
              <a:defRPr sz="9500" b="0" i="0" u="none" strike="noStrike" cap="none">
                <a:solidFill>
                  <a:schemeClr val="dk1"/>
                </a:solidFill>
                <a:latin typeface="Calibri"/>
                <a:ea typeface="Calibri"/>
                <a:cs typeface="Calibri"/>
                <a:sym typeface="Calibri"/>
              </a:defRPr>
            </a:lvl7pPr>
            <a:lvl8pPr marL="3657600" marR="0" lvl="7" indent="-831850" algn="l" rtl="0">
              <a:spcBef>
                <a:spcPts val="1900"/>
              </a:spcBef>
              <a:spcAft>
                <a:spcPts val="0"/>
              </a:spcAft>
              <a:buClr>
                <a:schemeClr val="dk1"/>
              </a:buClr>
              <a:buSzPts val="9500"/>
              <a:buFont typeface="Arial"/>
              <a:buChar char="•"/>
              <a:defRPr sz="9500" b="0" i="0" u="none" strike="noStrike" cap="none">
                <a:solidFill>
                  <a:schemeClr val="dk1"/>
                </a:solidFill>
                <a:latin typeface="Calibri"/>
                <a:ea typeface="Calibri"/>
                <a:cs typeface="Calibri"/>
                <a:sym typeface="Calibri"/>
              </a:defRPr>
            </a:lvl8pPr>
            <a:lvl9pPr marL="4114800" marR="0" lvl="8" indent="-831850" algn="l" rtl="0">
              <a:spcBef>
                <a:spcPts val="1900"/>
              </a:spcBef>
              <a:spcAft>
                <a:spcPts val="0"/>
              </a:spcAft>
              <a:buClr>
                <a:schemeClr val="dk1"/>
              </a:buClr>
              <a:buSzPts val="9500"/>
              <a:buFont typeface="Arial"/>
              <a:buChar char="•"/>
              <a:defRPr sz="9500" b="0" i="0" u="none" strike="noStrike" cap="none">
                <a:solidFill>
                  <a:schemeClr val="dk1"/>
                </a:solidFill>
                <a:latin typeface="Calibri"/>
                <a:ea typeface="Calibri"/>
                <a:cs typeface="Calibri"/>
                <a:sym typeface="Calibri"/>
              </a:defRPr>
            </a:lvl9pPr>
          </a:lstStyle>
          <a:p>
            <a:endParaRPr/>
          </a:p>
        </p:txBody>
      </p:sp>
      <p:sp>
        <p:nvSpPr>
          <p:cNvPr id="46" name="Google Shape;46;p5"/>
          <p:cNvSpPr txBox="1">
            <a:spLocks noGrp="1"/>
          </p:cNvSpPr>
          <p:nvPr>
            <p:ph type="body" idx="16"/>
          </p:nvPr>
        </p:nvSpPr>
        <p:spPr>
          <a:xfrm>
            <a:off x="4090898" y="362581"/>
            <a:ext cx="22093414" cy="1775267"/>
          </a:xfrm>
          <a:prstGeom prst="rect">
            <a:avLst/>
          </a:prstGeom>
          <a:noFill/>
          <a:ln>
            <a:noFill/>
          </a:ln>
        </p:spPr>
        <p:txBody>
          <a:bodyPr spcFirstLastPara="1" wrap="square" lIns="77325" tIns="38675" rIns="77325" bIns="38675" anchor="t" anchorCtr="1">
            <a:normAutofit/>
          </a:bodyPr>
          <a:lstStyle>
            <a:lvl1pPr marL="457200" marR="0" lvl="0" indent="-228600" algn="ctr" rtl="0">
              <a:spcBef>
                <a:spcPts val="1760"/>
              </a:spcBef>
              <a:spcAft>
                <a:spcPts val="0"/>
              </a:spcAft>
              <a:buClr>
                <a:schemeClr val="lt1"/>
              </a:buClr>
              <a:buSzPts val="8800"/>
              <a:buFont typeface="Arial"/>
              <a:buNone/>
              <a:defRPr sz="8800" b="1" i="0" u="none" strike="noStrike" cap="none">
                <a:solidFill>
                  <a:schemeClr val="lt1"/>
                </a:solidFill>
                <a:latin typeface="Calibri"/>
                <a:ea typeface="Calibri"/>
                <a:cs typeface="Calibri"/>
                <a:sym typeface="Calibri"/>
              </a:defRPr>
            </a:lvl1pPr>
            <a:lvl2pPr marL="914400" marR="0" lvl="1" indent="-228600" algn="l" rtl="0">
              <a:spcBef>
                <a:spcPts val="1220"/>
              </a:spcBef>
              <a:spcAft>
                <a:spcPts val="0"/>
              </a:spcAft>
              <a:buClr>
                <a:schemeClr val="dk1"/>
              </a:buClr>
              <a:buSzPts val="6100"/>
              <a:buFont typeface="Arial"/>
              <a:buNone/>
              <a:defRPr sz="6100" b="0" i="0" u="none" strike="noStrike" cap="none">
                <a:solidFill>
                  <a:schemeClr val="dk1"/>
                </a:solidFill>
                <a:latin typeface="Calibri"/>
                <a:ea typeface="Calibri"/>
                <a:cs typeface="Calibri"/>
                <a:sym typeface="Calibri"/>
              </a:defRPr>
            </a:lvl2pPr>
            <a:lvl3pPr marL="1371600" marR="0" lvl="2" indent="-228600" algn="l" rtl="0">
              <a:spcBef>
                <a:spcPts val="1220"/>
              </a:spcBef>
              <a:spcAft>
                <a:spcPts val="0"/>
              </a:spcAft>
              <a:buClr>
                <a:schemeClr val="dk1"/>
              </a:buClr>
              <a:buSzPts val="6100"/>
              <a:buFont typeface="Arial"/>
              <a:buNone/>
              <a:defRPr sz="6100" b="0" i="0" u="none" strike="noStrike" cap="none">
                <a:solidFill>
                  <a:schemeClr val="dk1"/>
                </a:solidFill>
                <a:latin typeface="Calibri"/>
                <a:ea typeface="Calibri"/>
                <a:cs typeface="Calibri"/>
                <a:sym typeface="Calibri"/>
              </a:defRPr>
            </a:lvl3pPr>
            <a:lvl4pPr marL="1828800" marR="0" lvl="3" indent="-228600" algn="l" rtl="0">
              <a:spcBef>
                <a:spcPts val="1220"/>
              </a:spcBef>
              <a:spcAft>
                <a:spcPts val="0"/>
              </a:spcAft>
              <a:buClr>
                <a:schemeClr val="dk1"/>
              </a:buClr>
              <a:buSzPts val="6100"/>
              <a:buFont typeface="Arial"/>
              <a:buNone/>
              <a:defRPr sz="6100" b="0" i="0" u="none" strike="noStrike" cap="none">
                <a:solidFill>
                  <a:schemeClr val="dk1"/>
                </a:solidFill>
                <a:latin typeface="Calibri"/>
                <a:ea typeface="Calibri"/>
                <a:cs typeface="Calibri"/>
                <a:sym typeface="Calibri"/>
              </a:defRPr>
            </a:lvl4pPr>
            <a:lvl5pPr marL="2286000" marR="0" lvl="4" indent="-228600" algn="l" rtl="0">
              <a:spcBef>
                <a:spcPts val="1220"/>
              </a:spcBef>
              <a:spcAft>
                <a:spcPts val="0"/>
              </a:spcAft>
              <a:buClr>
                <a:schemeClr val="dk1"/>
              </a:buClr>
              <a:buSzPts val="6100"/>
              <a:buFont typeface="Arial"/>
              <a:buNone/>
              <a:defRPr sz="6100" b="0" i="0" u="none" strike="noStrike" cap="none">
                <a:solidFill>
                  <a:schemeClr val="dk1"/>
                </a:solidFill>
                <a:latin typeface="Calibri"/>
                <a:ea typeface="Calibri"/>
                <a:cs typeface="Calibri"/>
                <a:sym typeface="Calibri"/>
              </a:defRPr>
            </a:lvl5pPr>
            <a:lvl6pPr marL="2743200" marR="0" lvl="5" indent="-831850" algn="l" rtl="0">
              <a:spcBef>
                <a:spcPts val="1900"/>
              </a:spcBef>
              <a:spcAft>
                <a:spcPts val="0"/>
              </a:spcAft>
              <a:buClr>
                <a:schemeClr val="dk1"/>
              </a:buClr>
              <a:buSzPts val="9500"/>
              <a:buFont typeface="Arial"/>
              <a:buChar char="•"/>
              <a:defRPr sz="9500" b="0" i="0" u="none" strike="noStrike" cap="none">
                <a:solidFill>
                  <a:schemeClr val="dk1"/>
                </a:solidFill>
                <a:latin typeface="Calibri"/>
                <a:ea typeface="Calibri"/>
                <a:cs typeface="Calibri"/>
                <a:sym typeface="Calibri"/>
              </a:defRPr>
            </a:lvl6pPr>
            <a:lvl7pPr marL="3200400" marR="0" lvl="6" indent="-831850" algn="l" rtl="0">
              <a:spcBef>
                <a:spcPts val="1900"/>
              </a:spcBef>
              <a:spcAft>
                <a:spcPts val="0"/>
              </a:spcAft>
              <a:buClr>
                <a:schemeClr val="dk1"/>
              </a:buClr>
              <a:buSzPts val="9500"/>
              <a:buFont typeface="Arial"/>
              <a:buChar char="•"/>
              <a:defRPr sz="9500" b="0" i="0" u="none" strike="noStrike" cap="none">
                <a:solidFill>
                  <a:schemeClr val="dk1"/>
                </a:solidFill>
                <a:latin typeface="Calibri"/>
                <a:ea typeface="Calibri"/>
                <a:cs typeface="Calibri"/>
                <a:sym typeface="Calibri"/>
              </a:defRPr>
            </a:lvl7pPr>
            <a:lvl8pPr marL="3657600" marR="0" lvl="7" indent="-831850" algn="l" rtl="0">
              <a:spcBef>
                <a:spcPts val="1900"/>
              </a:spcBef>
              <a:spcAft>
                <a:spcPts val="0"/>
              </a:spcAft>
              <a:buClr>
                <a:schemeClr val="dk1"/>
              </a:buClr>
              <a:buSzPts val="9500"/>
              <a:buFont typeface="Arial"/>
              <a:buChar char="•"/>
              <a:defRPr sz="9500" b="0" i="0" u="none" strike="noStrike" cap="none">
                <a:solidFill>
                  <a:schemeClr val="dk1"/>
                </a:solidFill>
                <a:latin typeface="Calibri"/>
                <a:ea typeface="Calibri"/>
                <a:cs typeface="Calibri"/>
                <a:sym typeface="Calibri"/>
              </a:defRPr>
            </a:lvl8pPr>
            <a:lvl9pPr marL="4114800" marR="0" lvl="8" indent="-831850" algn="l" rtl="0">
              <a:spcBef>
                <a:spcPts val="1900"/>
              </a:spcBef>
              <a:spcAft>
                <a:spcPts val="0"/>
              </a:spcAft>
              <a:buClr>
                <a:schemeClr val="dk1"/>
              </a:buClr>
              <a:buSzPts val="9500"/>
              <a:buFont typeface="Arial"/>
              <a:buChar char="•"/>
              <a:defRPr sz="95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hyperlink" Target="https://www.posterpresentations.com/how-to-change-the-research-poster-template-colors.html" TargetMode="External"/><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2"/>
          <p:cNvSpPr/>
          <p:nvPr/>
        </p:nvSpPr>
        <p:spPr>
          <a:xfrm rot="10800000">
            <a:off x="-1" y="41529321"/>
            <a:ext cx="30275213" cy="124171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8500" b="0" i="0" u="none" strike="noStrike" cap="none">
              <a:solidFill>
                <a:schemeClr val="lt1"/>
              </a:solidFill>
              <a:latin typeface="Calibri"/>
              <a:ea typeface="Calibri"/>
              <a:cs typeface="Calibri"/>
              <a:sym typeface="Calibri"/>
            </a:endParaRPr>
          </a:p>
        </p:txBody>
      </p:sp>
      <p:sp>
        <p:nvSpPr>
          <p:cNvPr id="11" name="Google Shape;11;p2"/>
          <p:cNvSpPr txBox="1"/>
          <p:nvPr/>
        </p:nvSpPr>
        <p:spPr>
          <a:xfrm>
            <a:off x="582332" y="41989159"/>
            <a:ext cx="2234591" cy="322029"/>
          </a:xfrm>
          <a:prstGeom prst="rect">
            <a:avLst/>
          </a:prstGeom>
          <a:noFill/>
          <a:ln>
            <a:noFill/>
          </a:ln>
        </p:spPr>
        <p:txBody>
          <a:bodyPr spcFirstLastPara="1" wrap="square" lIns="89375" tIns="44675" rIns="89375" bIns="44675" anchor="t" anchorCtr="0">
            <a:spAutoFit/>
          </a:bodyPr>
          <a:lstStyle/>
          <a:p>
            <a:pPr marL="0" marR="0" lvl="0" indent="0" algn="l" rtl="0">
              <a:lnSpc>
                <a:spcPct val="65000"/>
              </a:lnSpc>
              <a:spcBef>
                <a:spcPts val="0"/>
              </a:spcBef>
              <a:spcAft>
                <a:spcPts val="0"/>
              </a:spcAft>
              <a:buNone/>
            </a:pPr>
            <a:r>
              <a:rPr lang="en-US" sz="500" b="1" i="0" u="none" strike="noStrike" cap="none">
                <a:solidFill>
                  <a:srgbClr val="BFBFBF"/>
                </a:solidFill>
                <a:latin typeface="Arial"/>
                <a:ea typeface="Arial"/>
                <a:cs typeface="Arial"/>
                <a:sym typeface="Arial"/>
              </a:rPr>
              <a:t>RESEARCH POSTER PRESENTATION DESIGN © 2015</a:t>
            </a:r>
            <a:endParaRPr/>
          </a:p>
          <a:p>
            <a:pPr marL="0" marR="0" lvl="0" indent="0" algn="l" rtl="0">
              <a:lnSpc>
                <a:spcPct val="65000"/>
              </a:lnSpc>
              <a:spcBef>
                <a:spcPts val="500"/>
              </a:spcBef>
              <a:spcAft>
                <a:spcPts val="0"/>
              </a:spcAft>
              <a:buNone/>
            </a:pPr>
            <a:r>
              <a:rPr lang="en-US" sz="1000" b="1" i="0" u="none" strike="noStrike" cap="none">
                <a:solidFill>
                  <a:srgbClr val="BFBFBF"/>
                </a:solidFill>
                <a:latin typeface="Arial"/>
                <a:ea typeface="Arial"/>
                <a:cs typeface="Arial"/>
                <a:sym typeface="Arial"/>
              </a:rPr>
              <a:t>www.PosterPresentations.com</a:t>
            </a:r>
            <a:endParaRPr/>
          </a:p>
        </p:txBody>
      </p:sp>
      <p:graphicFrame>
        <p:nvGraphicFramePr>
          <p:cNvPr id="12" name="Google Shape;12;p2"/>
          <p:cNvGraphicFramePr/>
          <p:nvPr/>
        </p:nvGraphicFramePr>
        <p:xfrm>
          <a:off x="-13167359" y="34253"/>
          <a:ext cx="12558750" cy="42958200"/>
        </p:xfrm>
        <a:graphic>
          <a:graphicData uri="http://schemas.openxmlformats.org/drawingml/2006/table">
            <a:tbl>
              <a:tblPr firstRow="1" bandRow="1">
                <a:noFill/>
                <a:tableStyleId>{53737F0F-121C-482B-BCFD-95BA902BD88B}</a:tableStyleId>
              </a:tblPr>
              <a:tblGrid>
                <a:gridCol w="5385100">
                  <a:extLst>
                    <a:ext uri="{9D8B030D-6E8A-4147-A177-3AD203B41FA5}">
                      <a16:colId xmlns:a16="http://schemas.microsoft.com/office/drawing/2014/main" val="20000"/>
                    </a:ext>
                  </a:extLst>
                </a:gridCol>
                <a:gridCol w="7173650">
                  <a:extLst>
                    <a:ext uri="{9D8B030D-6E8A-4147-A177-3AD203B41FA5}">
                      <a16:colId xmlns:a16="http://schemas.microsoft.com/office/drawing/2014/main" val="20001"/>
                    </a:ext>
                  </a:extLst>
                </a:gridCol>
              </a:tblGrid>
              <a:tr h="1655775">
                <a:tc gridSpan="2">
                  <a:txBody>
                    <a:bodyPr/>
                    <a:lstStyle/>
                    <a:p>
                      <a:pPr marL="0" marR="0" lvl="0" indent="0" algn="ctr" rtl="0">
                        <a:lnSpc>
                          <a:spcPct val="100000"/>
                        </a:lnSpc>
                        <a:spcBef>
                          <a:spcPts val="0"/>
                        </a:spcBef>
                        <a:spcAft>
                          <a:spcPts val="0"/>
                        </a:spcAft>
                        <a:buClr>
                          <a:srgbClr val="1F3A4E"/>
                        </a:buClr>
                        <a:buSzPts val="4400"/>
                        <a:buFont typeface="Arial Black"/>
                        <a:buNone/>
                      </a:pPr>
                      <a:r>
                        <a:rPr lang="en-US" sz="4400" b="0" u="none" strike="noStrike" cap="none">
                          <a:solidFill>
                            <a:srgbClr val="1F3A4E"/>
                          </a:solidFill>
                          <a:latin typeface="Arial Black"/>
                          <a:ea typeface="Arial Black"/>
                          <a:cs typeface="Arial Black"/>
                          <a:sym typeface="Arial Black"/>
                        </a:rPr>
                        <a:t>QUICK START GUIDE</a:t>
                      </a:r>
                      <a:br>
                        <a:rPr lang="en-US" sz="4400" b="0" u="none" strike="noStrike" cap="none">
                          <a:solidFill>
                            <a:srgbClr val="1F3A4E"/>
                          </a:solidFill>
                          <a:latin typeface="Arial Black"/>
                          <a:ea typeface="Arial Black"/>
                          <a:cs typeface="Arial Black"/>
                          <a:sym typeface="Arial Black"/>
                        </a:rPr>
                      </a:br>
                      <a:r>
                        <a:rPr lang="en-US" sz="3600" b="1" u="none" strike="noStrike" cap="none">
                          <a:solidFill>
                            <a:srgbClr val="FF0000"/>
                          </a:solidFill>
                          <a:latin typeface="Trebuchet MS"/>
                          <a:ea typeface="Trebuchet MS"/>
                          <a:cs typeface="Trebuchet MS"/>
                          <a:sym typeface="Trebuchet MS"/>
                        </a:rPr>
                        <a:t>(THIS SIDEBAR WILL NOT PRINT)</a:t>
                      </a:r>
                      <a:endParaRPr sz="4400" b="1" u="none" strike="noStrike" cap="none">
                        <a:solidFill>
                          <a:schemeClr val="lt1"/>
                        </a:solidFill>
                        <a:latin typeface="Trebuchet MS"/>
                        <a:ea typeface="Trebuchet MS"/>
                        <a:cs typeface="Trebuchet MS"/>
                        <a:sym typeface="Trebuchet MS"/>
                      </a:endParaRPr>
                    </a:p>
                  </a:txBody>
                  <a:tcPr marL="182875" marR="91450" marT="137150" marB="45725">
                    <a:solidFill>
                      <a:srgbClr val="FFC000"/>
                    </a:solidFill>
                  </a:tcPr>
                </a:tc>
                <a:tc hMerge="1">
                  <a:txBody>
                    <a:bodyPr/>
                    <a:lstStyle/>
                    <a:p>
                      <a:endParaRPr lang="ru-RU"/>
                    </a:p>
                  </a:txBody>
                  <a:tcPr/>
                </a:tc>
                <a:extLst>
                  <a:ext uri="{0D108BD9-81ED-4DB2-BD59-A6C34878D82A}">
                    <a16:rowId xmlns:a16="http://schemas.microsoft.com/office/drawing/2014/main" val="10000"/>
                  </a:ext>
                </a:extLst>
              </a:tr>
              <a:tr h="5089925">
                <a:tc gridSpan="2">
                  <a:txBody>
                    <a:bodyPr/>
                    <a:lstStyle/>
                    <a:p>
                      <a:pPr marL="0" marR="0" lvl="0" indent="0" algn="l" rtl="0">
                        <a:spcBef>
                          <a:spcPts val="0"/>
                        </a:spcBef>
                        <a:spcAft>
                          <a:spcPts val="0"/>
                        </a:spcAft>
                        <a:buNone/>
                      </a:pPr>
                      <a:r>
                        <a:rPr lang="en-US" sz="2800" i="0" u="none" strike="noStrike" cap="none">
                          <a:solidFill>
                            <a:srgbClr val="D9D9D9"/>
                          </a:solidFill>
                          <a:latin typeface="Arial"/>
                          <a:ea typeface="Arial"/>
                          <a:cs typeface="Arial"/>
                          <a:sym typeface="Arial"/>
                        </a:rPr>
                        <a:t>This PowerPoint template produces a </a:t>
                      </a:r>
                      <a:r>
                        <a:rPr lang="en-US" sz="2800" i="0" u="none" strike="noStrike" cap="none">
                          <a:solidFill>
                            <a:srgbClr val="FFC000"/>
                          </a:solidFill>
                          <a:latin typeface="Arial"/>
                          <a:ea typeface="Arial"/>
                          <a:cs typeface="Arial"/>
                          <a:sym typeface="Arial"/>
                        </a:rPr>
                        <a:t>A0 </a:t>
                      </a:r>
                      <a:r>
                        <a:rPr lang="en-US" sz="2800" i="0" u="none" strike="noStrike" cap="none">
                          <a:solidFill>
                            <a:srgbClr val="D9D9D9"/>
                          </a:solidFill>
                          <a:latin typeface="Arial"/>
                          <a:ea typeface="Arial"/>
                          <a:cs typeface="Arial"/>
                          <a:sym typeface="Arial"/>
                        </a:rPr>
                        <a:t>presentation poster. You can use it to create your research poster by placing your title, subtitle, text, tables, charts and photos. </a:t>
                      </a:r>
                      <a:endParaRPr/>
                    </a:p>
                    <a:p>
                      <a:pPr marL="0" marR="0" lvl="0" indent="0" algn="l" rtl="0">
                        <a:spcBef>
                          <a:spcPts val="0"/>
                        </a:spcBef>
                        <a:spcAft>
                          <a:spcPts val="0"/>
                        </a:spcAft>
                        <a:buNone/>
                      </a:pPr>
                      <a:endParaRPr sz="2800" i="0" u="none" strike="noStrike" cap="none">
                        <a:solidFill>
                          <a:srgbClr val="D9D9D9"/>
                        </a:solidFill>
                        <a:latin typeface="Arial"/>
                        <a:ea typeface="Arial"/>
                        <a:cs typeface="Arial"/>
                        <a:sym typeface="Arial"/>
                      </a:endParaRPr>
                    </a:p>
                    <a:p>
                      <a:pPr marL="0" marR="0" lvl="0" indent="0" algn="l" rtl="0">
                        <a:spcBef>
                          <a:spcPts val="0"/>
                        </a:spcBef>
                        <a:spcAft>
                          <a:spcPts val="0"/>
                        </a:spcAft>
                        <a:buNone/>
                      </a:pPr>
                      <a:r>
                        <a:rPr lang="en-US" sz="2800" i="0" u="none" strike="noStrike" cap="none">
                          <a:solidFill>
                            <a:srgbClr val="D9D9D9"/>
                          </a:solidFill>
                          <a:latin typeface="Arial"/>
                          <a:ea typeface="Arial"/>
                          <a:cs typeface="Arial"/>
                          <a:sym typeface="Arial"/>
                        </a:rPr>
                        <a:t>We provide a series of online tutorials that will guide you through the poster design process and answer your poster production questions. For complete template tutorials, go online to </a:t>
                      </a:r>
                      <a:r>
                        <a:rPr lang="en-US" sz="2800" i="0" u="none" strike="noStrike" cap="none">
                          <a:solidFill>
                            <a:srgbClr val="FFC000"/>
                          </a:solidFill>
                          <a:latin typeface="Arial"/>
                          <a:ea typeface="Arial"/>
                          <a:cs typeface="Arial"/>
                          <a:sym typeface="Arial"/>
                        </a:rPr>
                        <a:t>PosterPresentations.com</a:t>
                      </a:r>
                      <a:r>
                        <a:rPr lang="en-US" sz="2800" i="0" u="none" strike="noStrike" cap="none">
                          <a:solidFill>
                            <a:srgbClr val="D9D9D9"/>
                          </a:solidFill>
                          <a:latin typeface="Arial"/>
                          <a:ea typeface="Arial"/>
                          <a:cs typeface="Arial"/>
                          <a:sym typeface="Arial"/>
                        </a:rPr>
                        <a:t> and click on the  </a:t>
                      </a:r>
                      <a:r>
                        <a:rPr lang="en-US" sz="2800" i="0" u="none" strike="noStrike" cap="none">
                          <a:solidFill>
                            <a:srgbClr val="FFC000"/>
                          </a:solidFill>
                          <a:latin typeface="Arial"/>
                          <a:ea typeface="Arial"/>
                          <a:cs typeface="Arial"/>
                          <a:sym typeface="Arial"/>
                        </a:rPr>
                        <a:t>HELP DESK</a:t>
                      </a:r>
                      <a:r>
                        <a:rPr lang="en-US" sz="2800" i="0" u="none" strike="noStrike" cap="none">
                          <a:solidFill>
                            <a:srgbClr val="D9D9D9"/>
                          </a:solidFill>
                          <a:latin typeface="Arial"/>
                          <a:ea typeface="Arial"/>
                          <a:cs typeface="Arial"/>
                          <a:sym typeface="Arial"/>
                        </a:rPr>
                        <a:t> tab.</a:t>
                      </a:r>
                      <a:endParaRPr/>
                    </a:p>
                    <a:p>
                      <a:pPr marL="0" marR="0" lvl="0" indent="0" algn="l" rtl="0">
                        <a:spcBef>
                          <a:spcPts val="0"/>
                        </a:spcBef>
                        <a:spcAft>
                          <a:spcPts val="0"/>
                        </a:spcAft>
                        <a:buNone/>
                      </a:pPr>
                      <a:endParaRPr sz="2800" i="0" u="none" strike="noStrike" cap="none">
                        <a:solidFill>
                          <a:srgbClr val="D9D9D9"/>
                        </a:solidFill>
                        <a:latin typeface="Arial"/>
                        <a:ea typeface="Arial"/>
                        <a:cs typeface="Arial"/>
                        <a:sym typeface="Arial"/>
                      </a:endParaRPr>
                    </a:p>
                    <a:p>
                      <a:pPr marL="0" marR="0" lvl="0" indent="0" algn="l" rtl="0">
                        <a:spcBef>
                          <a:spcPts val="0"/>
                        </a:spcBef>
                        <a:spcAft>
                          <a:spcPts val="0"/>
                        </a:spcAft>
                        <a:buNone/>
                      </a:pPr>
                      <a:r>
                        <a:rPr lang="en-US" sz="2800" i="0" u="none" strike="noStrike" cap="none">
                          <a:solidFill>
                            <a:srgbClr val="D9D9D9"/>
                          </a:solidFill>
                          <a:latin typeface="Arial"/>
                          <a:ea typeface="Arial"/>
                          <a:cs typeface="Arial"/>
                          <a:sym typeface="Arial"/>
                        </a:rPr>
                        <a:t>To print your poster using our same-day professional printing service, go online to </a:t>
                      </a:r>
                      <a:r>
                        <a:rPr lang="en-US" sz="2800" i="0" u="none" strike="noStrike" cap="none">
                          <a:solidFill>
                            <a:srgbClr val="FFC000"/>
                          </a:solidFill>
                          <a:latin typeface="Arial"/>
                          <a:ea typeface="Arial"/>
                          <a:cs typeface="Arial"/>
                          <a:sym typeface="Arial"/>
                        </a:rPr>
                        <a:t>PosterPresentations.com</a:t>
                      </a:r>
                      <a:r>
                        <a:rPr lang="en-US" sz="2800" i="0" u="none" strike="noStrike" cap="none">
                          <a:solidFill>
                            <a:srgbClr val="D9D9D9"/>
                          </a:solidFill>
                          <a:latin typeface="Arial"/>
                          <a:ea typeface="Arial"/>
                          <a:cs typeface="Arial"/>
                          <a:sym typeface="Arial"/>
                        </a:rPr>
                        <a:t> and click on "</a:t>
                      </a:r>
                      <a:r>
                        <a:rPr lang="en-US" sz="2800" i="0" u="none" strike="noStrike" cap="none">
                          <a:solidFill>
                            <a:srgbClr val="FFC000"/>
                          </a:solidFill>
                          <a:latin typeface="Arial"/>
                          <a:ea typeface="Arial"/>
                          <a:cs typeface="Arial"/>
                          <a:sym typeface="Arial"/>
                        </a:rPr>
                        <a:t>Order your poster</a:t>
                      </a:r>
                      <a:r>
                        <a:rPr lang="en-US" sz="2800" i="0" u="none" strike="noStrike" cap="none">
                          <a:solidFill>
                            <a:srgbClr val="D9D9D9"/>
                          </a:solidFill>
                          <a:latin typeface="Arial"/>
                          <a:ea typeface="Arial"/>
                          <a:cs typeface="Arial"/>
                          <a:sym typeface="Arial"/>
                        </a:rPr>
                        <a:t>".</a:t>
                      </a:r>
                      <a:endParaRPr sz="2800" b="1" u="none" strike="noStrike" cap="none">
                        <a:solidFill>
                          <a:srgbClr val="D9D9D9"/>
                        </a:solidFill>
                        <a:latin typeface="Arial"/>
                        <a:ea typeface="Arial"/>
                        <a:cs typeface="Arial"/>
                        <a:sym typeface="Arial"/>
                      </a:endParaRPr>
                    </a:p>
                  </a:txBody>
                  <a:tcPr marL="182875" marR="91450" marT="137150" marB="45725">
                    <a:solidFill>
                      <a:srgbClr val="010101"/>
                    </a:solidFill>
                  </a:tcPr>
                </a:tc>
                <a:tc hMerge="1">
                  <a:txBody>
                    <a:bodyPr/>
                    <a:lstStyle/>
                    <a:p>
                      <a:endParaRPr lang="ru-RU"/>
                    </a:p>
                  </a:txBody>
                  <a:tcPr/>
                </a:tc>
                <a:extLst>
                  <a:ext uri="{0D108BD9-81ED-4DB2-BD59-A6C34878D82A}">
                    <a16:rowId xmlns:a16="http://schemas.microsoft.com/office/drawing/2014/main" val="10001"/>
                  </a:ext>
                </a:extLst>
              </a:tr>
              <a:tr h="6071125">
                <a:tc>
                  <a:txBody>
                    <a:bodyPr/>
                    <a:lstStyle/>
                    <a:p>
                      <a:pPr marL="0" marR="0" lvl="0" indent="0" algn="ctr" rtl="0">
                        <a:spcBef>
                          <a:spcPts val="0"/>
                        </a:spcBef>
                        <a:spcAft>
                          <a:spcPts val="0"/>
                        </a:spcAft>
                        <a:buNone/>
                      </a:pPr>
                      <a:endParaRPr sz="2800" u="none" strike="noStrike" cap="none">
                        <a:solidFill>
                          <a:srgbClr val="1F3A4E"/>
                        </a:solidFill>
                      </a:endParaRPr>
                    </a:p>
                    <a:p>
                      <a:pPr marL="0" marR="0" lvl="0" indent="0" algn="ctr" rtl="0">
                        <a:spcBef>
                          <a:spcPts val="0"/>
                        </a:spcBef>
                        <a:spcAft>
                          <a:spcPts val="0"/>
                        </a:spcAft>
                        <a:buNone/>
                      </a:pPr>
                      <a:endParaRPr sz="2800" u="none" strike="noStrike" cap="none">
                        <a:solidFill>
                          <a:srgbClr val="1F3A4E"/>
                        </a:solidFill>
                      </a:endParaRPr>
                    </a:p>
                    <a:p>
                      <a:pPr marL="0" marR="0" lvl="0" indent="0" algn="ctr" rtl="0">
                        <a:spcBef>
                          <a:spcPts val="0"/>
                        </a:spcBef>
                        <a:spcAft>
                          <a:spcPts val="0"/>
                        </a:spcAft>
                        <a:buNone/>
                      </a:pPr>
                      <a:r>
                        <a:rPr lang="en-US" sz="2800" u="none" strike="noStrike" cap="none">
                          <a:solidFill>
                            <a:schemeClr val="lt1"/>
                          </a:solidFill>
                          <a:latin typeface="Arial"/>
                          <a:ea typeface="Arial"/>
                          <a:cs typeface="Arial"/>
                          <a:sym typeface="Arial"/>
                        </a:rPr>
                        <a:t>This is a template for a</a:t>
                      </a:r>
                      <a:endParaRPr/>
                    </a:p>
                    <a:p>
                      <a:pPr marL="0" marR="0" lvl="0" indent="0" algn="ctr" rtl="0">
                        <a:spcBef>
                          <a:spcPts val="0"/>
                        </a:spcBef>
                        <a:spcAft>
                          <a:spcPts val="0"/>
                        </a:spcAft>
                        <a:buNone/>
                      </a:pPr>
                      <a:r>
                        <a:rPr lang="en-US" sz="2800" u="none" strike="noStrike" cap="none">
                          <a:solidFill>
                            <a:schemeClr val="lt1"/>
                          </a:solidFill>
                          <a:latin typeface="Arial"/>
                          <a:ea typeface="Arial"/>
                          <a:cs typeface="Arial"/>
                          <a:sym typeface="Arial"/>
                        </a:rPr>
                        <a:t>presentation poster </a:t>
                      </a:r>
                      <a:br>
                        <a:rPr lang="en-US" sz="2800" u="none" strike="noStrike" cap="none">
                          <a:solidFill>
                            <a:schemeClr val="lt1"/>
                          </a:solidFill>
                          <a:latin typeface="Arial"/>
                          <a:ea typeface="Arial"/>
                          <a:cs typeface="Arial"/>
                          <a:sym typeface="Arial"/>
                        </a:rPr>
                      </a:br>
                      <a:r>
                        <a:rPr lang="en-US" sz="4400" b="1" u="none" strike="noStrike" cap="none">
                          <a:solidFill>
                            <a:srgbClr val="FFC000"/>
                          </a:solidFill>
                          <a:latin typeface="Arial"/>
                          <a:ea typeface="Arial"/>
                          <a:cs typeface="Arial"/>
                          <a:sym typeface="Arial"/>
                        </a:rPr>
                        <a:t>A0</a:t>
                      </a:r>
                      <a:endParaRPr/>
                    </a:p>
                    <a:p>
                      <a:pPr marL="0" marR="0" lvl="0" indent="0" algn="ctr" rtl="0">
                        <a:lnSpc>
                          <a:spcPct val="100000"/>
                        </a:lnSpc>
                        <a:spcBef>
                          <a:spcPts val="0"/>
                        </a:spcBef>
                        <a:spcAft>
                          <a:spcPts val="0"/>
                        </a:spcAft>
                        <a:buClr>
                          <a:srgbClr val="FFC000"/>
                        </a:buClr>
                        <a:buSzPts val="2800"/>
                        <a:buFont typeface="Arial"/>
                        <a:buNone/>
                      </a:pPr>
                      <a:r>
                        <a:rPr lang="en-US" sz="2800" u="none" strike="noStrike" cap="none">
                          <a:solidFill>
                            <a:srgbClr val="FFC000"/>
                          </a:solidFill>
                          <a:latin typeface="Arial"/>
                          <a:ea typeface="Arial"/>
                          <a:cs typeface="Arial"/>
                          <a:sym typeface="Arial"/>
                        </a:rPr>
                        <a:t>(841mm x 1189mm)</a:t>
                      </a:r>
                      <a:endParaRPr/>
                    </a:p>
                    <a:p>
                      <a:pPr marL="0" marR="0" lvl="0" indent="0" algn="ctr" rtl="0">
                        <a:lnSpc>
                          <a:spcPct val="100000"/>
                        </a:lnSpc>
                        <a:spcBef>
                          <a:spcPts val="0"/>
                        </a:spcBef>
                        <a:spcAft>
                          <a:spcPts val="0"/>
                        </a:spcAft>
                        <a:buClr>
                          <a:srgbClr val="FFC000"/>
                        </a:buClr>
                        <a:buSzPts val="2800"/>
                        <a:buFont typeface="Arial"/>
                        <a:buNone/>
                      </a:pPr>
                      <a:r>
                        <a:rPr lang="en-US" sz="2800" u="none" strike="noStrike" cap="none">
                          <a:solidFill>
                            <a:srgbClr val="FFC000"/>
                          </a:solidFill>
                          <a:latin typeface="Arial"/>
                          <a:ea typeface="Arial"/>
                          <a:cs typeface="Arial"/>
                          <a:sym typeface="Arial"/>
                        </a:rPr>
                        <a:t>(33.11 x 46.81 inches)</a:t>
                      </a:r>
                      <a:r>
                        <a:rPr lang="en-US" sz="2800" u="none" strike="noStrike" cap="none">
                          <a:solidFill>
                            <a:schemeClr val="lt1"/>
                          </a:solidFill>
                          <a:latin typeface="Arial"/>
                          <a:ea typeface="Arial"/>
                          <a:cs typeface="Arial"/>
                          <a:sym typeface="Arial"/>
                        </a:rPr>
                        <a:t/>
                      </a:r>
                      <a:br>
                        <a:rPr lang="en-US" sz="2800" u="none" strike="noStrike" cap="none">
                          <a:solidFill>
                            <a:schemeClr val="lt1"/>
                          </a:solidFill>
                          <a:latin typeface="Arial"/>
                          <a:ea typeface="Arial"/>
                          <a:cs typeface="Arial"/>
                          <a:sym typeface="Arial"/>
                        </a:rPr>
                      </a:br>
                      <a:endParaRPr sz="2800" u="none" strike="noStrike" cap="none">
                        <a:solidFill>
                          <a:srgbClr val="1F3A4E"/>
                        </a:solidFill>
                      </a:endParaRPr>
                    </a:p>
                  </a:txBody>
                  <a:tcPr marL="91450" marR="91450" marT="45725" marB="45725">
                    <a:solidFill>
                      <a:srgbClr val="010101"/>
                    </a:solidFill>
                  </a:tcPr>
                </a:tc>
                <a:tc>
                  <a:txBody>
                    <a:bodyPr/>
                    <a:lstStyle/>
                    <a:p>
                      <a:pPr marL="0" marR="0" lvl="0" indent="0" algn="l" rtl="0">
                        <a:lnSpc>
                          <a:spcPct val="100000"/>
                        </a:lnSpc>
                        <a:spcBef>
                          <a:spcPts val="0"/>
                        </a:spcBef>
                        <a:spcAft>
                          <a:spcPts val="0"/>
                        </a:spcAft>
                        <a:buClr>
                          <a:srgbClr val="FFC000"/>
                        </a:buClr>
                        <a:buSzPts val="3200"/>
                        <a:buFont typeface="Arial"/>
                        <a:buNone/>
                      </a:pPr>
                      <a:r>
                        <a:rPr lang="en-US" sz="3200" b="1" u="none" strike="noStrike" cap="none">
                          <a:solidFill>
                            <a:srgbClr val="FFC000"/>
                          </a:solidFill>
                          <a:latin typeface="Arial"/>
                          <a:ea typeface="Arial"/>
                          <a:cs typeface="Arial"/>
                          <a:sym typeface="Arial"/>
                        </a:rPr>
                        <a:t>Important: Check the template size</a:t>
                      </a:r>
                      <a:r>
                        <a:rPr lang="en-US" sz="2800" b="0" u="none" strike="noStrike" cap="none">
                          <a:solidFill>
                            <a:srgbClr val="FFC000"/>
                          </a:solidFill>
                          <a:latin typeface="Arial"/>
                          <a:ea typeface="Arial"/>
                          <a:cs typeface="Arial"/>
                          <a:sym typeface="Arial"/>
                        </a:rPr>
                        <a:t/>
                      </a:r>
                      <a:br>
                        <a:rPr lang="en-US" sz="2800" b="0" u="none" strike="noStrike" cap="none">
                          <a:solidFill>
                            <a:srgbClr val="FFC000"/>
                          </a:solidFill>
                          <a:latin typeface="Arial"/>
                          <a:ea typeface="Arial"/>
                          <a:cs typeface="Arial"/>
                          <a:sym typeface="Arial"/>
                        </a:rPr>
                      </a:br>
                      <a:r>
                        <a:rPr lang="en-US" sz="2800" b="0" u="none" strike="noStrike" cap="none">
                          <a:solidFill>
                            <a:srgbClr val="D9D9D9"/>
                          </a:solidFill>
                          <a:latin typeface="Arial"/>
                          <a:ea typeface="Arial"/>
                          <a:cs typeface="Arial"/>
                          <a:sym typeface="Arial"/>
                        </a:rPr>
                        <a:t>Before you start working on your poster and to avoid printing problems check that you have downloaded and that you are using the correct size template for your poster presentation.</a:t>
                      </a:r>
                      <a:br>
                        <a:rPr lang="en-US" sz="2800" b="0" u="none" strike="noStrike" cap="none">
                          <a:solidFill>
                            <a:srgbClr val="D9D9D9"/>
                          </a:solidFill>
                          <a:latin typeface="Arial"/>
                          <a:ea typeface="Arial"/>
                          <a:cs typeface="Arial"/>
                          <a:sym typeface="Arial"/>
                        </a:rPr>
                      </a:br>
                      <a:endParaRPr sz="2800" b="0" u="none" strike="noStrike" cap="none">
                        <a:solidFill>
                          <a:srgbClr val="FFC000"/>
                        </a:solidFill>
                        <a:latin typeface="Arial"/>
                        <a:ea typeface="Arial"/>
                        <a:cs typeface="Arial"/>
                        <a:sym typeface="Arial"/>
                      </a:endParaRPr>
                    </a:p>
                  </a:txBody>
                  <a:tcPr marL="182875" marR="91450" marT="137150" marB="45725">
                    <a:solidFill>
                      <a:srgbClr val="010101"/>
                    </a:solidFill>
                  </a:tcPr>
                </a:tc>
                <a:extLst>
                  <a:ext uri="{0D108BD9-81ED-4DB2-BD59-A6C34878D82A}">
                    <a16:rowId xmlns:a16="http://schemas.microsoft.com/office/drawing/2014/main" val="10002"/>
                  </a:ext>
                </a:extLst>
              </a:tr>
              <a:tr h="4613950">
                <a:tc>
                  <a:txBody>
                    <a:bodyPr/>
                    <a:lstStyle/>
                    <a:p>
                      <a:pPr marL="0" marR="0" lvl="0" indent="0" algn="l" rtl="0">
                        <a:spcBef>
                          <a:spcPts val="0"/>
                        </a:spcBef>
                        <a:spcAft>
                          <a:spcPts val="0"/>
                        </a:spcAft>
                        <a:buNone/>
                      </a:pPr>
                      <a:endParaRPr sz="2800">
                        <a:solidFill>
                          <a:srgbClr val="1F3A4E"/>
                        </a:solidFill>
                      </a:endParaRPr>
                    </a:p>
                  </a:txBody>
                  <a:tcPr marL="91450" marR="91450" marT="45725" marB="45725"/>
                </a:tc>
                <a:tc>
                  <a:txBody>
                    <a:bodyPr/>
                    <a:lstStyle/>
                    <a:p>
                      <a:pPr marL="0" marR="0" lvl="0" indent="0" algn="l" rtl="0">
                        <a:spcBef>
                          <a:spcPts val="0"/>
                        </a:spcBef>
                        <a:spcAft>
                          <a:spcPts val="0"/>
                        </a:spcAft>
                        <a:buNone/>
                      </a:pPr>
                      <a:r>
                        <a:rPr lang="en-US" sz="3200" b="1">
                          <a:solidFill>
                            <a:srgbClr val="FFC000"/>
                          </a:solidFill>
                          <a:latin typeface="Arial"/>
                          <a:ea typeface="Arial"/>
                          <a:cs typeface="Arial"/>
                          <a:sym typeface="Arial"/>
                        </a:rPr>
                        <a:t>How to </a:t>
                      </a:r>
                      <a:r>
                        <a:rPr lang="en-US" sz="4800" b="1">
                          <a:solidFill>
                            <a:srgbClr val="FFC000"/>
                          </a:solidFill>
                          <a:latin typeface="Arial"/>
                          <a:ea typeface="Arial"/>
                          <a:cs typeface="Arial"/>
                          <a:sym typeface="Arial"/>
                        </a:rPr>
                        <a:t>Zoom in </a:t>
                      </a:r>
                      <a:r>
                        <a:rPr lang="en-US" sz="3200" b="1">
                          <a:solidFill>
                            <a:srgbClr val="FFC000"/>
                          </a:solidFill>
                          <a:latin typeface="Arial"/>
                          <a:ea typeface="Arial"/>
                          <a:cs typeface="Arial"/>
                          <a:sym typeface="Arial"/>
                        </a:rPr>
                        <a:t>and </a:t>
                      </a:r>
                      <a:r>
                        <a:rPr lang="en-US" sz="2400" b="1">
                          <a:solidFill>
                            <a:srgbClr val="FFC000"/>
                          </a:solidFill>
                          <a:latin typeface="Arial"/>
                          <a:ea typeface="Arial"/>
                          <a:cs typeface="Arial"/>
                          <a:sym typeface="Arial"/>
                        </a:rPr>
                        <a:t>out</a:t>
                      </a:r>
                      <a:endParaRPr sz="3200" b="1">
                        <a:solidFill>
                          <a:srgbClr val="FFC000"/>
                        </a:solidFill>
                        <a:latin typeface="Arial"/>
                        <a:ea typeface="Arial"/>
                        <a:cs typeface="Arial"/>
                        <a:sym typeface="Arial"/>
                      </a:endParaRPr>
                    </a:p>
                    <a:p>
                      <a:pPr marL="0" marR="0" lvl="0" indent="0" algn="l" rtl="0">
                        <a:spcBef>
                          <a:spcPts val="0"/>
                        </a:spcBef>
                        <a:spcAft>
                          <a:spcPts val="0"/>
                        </a:spcAft>
                        <a:buNone/>
                      </a:pPr>
                      <a:r>
                        <a:rPr lang="en-US" sz="2800" b="0">
                          <a:solidFill>
                            <a:srgbClr val="D9D9D9"/>
                          </a:solidFill>
                          <a:latin typeface="Arial"/>
                          <a:ea typeface="Arial"/>
                          <a:cs typeface="Arial"/>
                          <a:sym typeface="Arial"/>
                        </a:rPr>
                        <a:t>Use the PowerPoint zoom tool to adjust the screen magnification to view comfortably. PowerPoint provides 2 ways to zoom: </a:t>
                      </a:r>
                      <a:br>
                        <a:rPr lang="en-US" sz="2800" b="0">
                          <a:solidFill>
                            <a:srgbClr val="D9D9D9"/>
                          </a:solidFill>
                          <a:latin typeface="Arial"/>
                          <a:ea typeface="Arial"/>
                          <a:cs typeface="Arial"/>
                          <a:sym typeface="Arial"/>
                        </a:rPr>
                      </a:br>
                      <a:r>
                        <a:rPr lang="en-US" sz="2800" b="0">
                          <a:solidFill>
                            <a:srgbClr val="FFC000"/>
                          </a:solidFill>
                          <a:latin typeface="Arial"/>
                          <a:ea typeface="Arial"/>
                          <a:cs typeface="Arial"/>
                          <a:sym typeface="Arial"/>
                        </a:rPr>
                        <a:t>1. </a:t>
                      </a:r>
                      <a:r>
                        <a:rPr lang="en-US" sz="2800" b="0">
                          <a:solidFill>
                            <a:srgbClr val="D9D9D9"/>
                          </a:solidFill>
                          <a:latin typeface="Arial"/>
                          <a:ea typeface="Arial"/>
                          <a:cs typeface="Arial"/>
                          <a:sym typeface="Arial"/>
                        </a:rPr>
                        <a:t>On the top menu bar click on the VIEW tab and then click on ZOOM. Choose the zoom percentage that works best for you. </a:t>
                      </a:r>
                      <a:br>
                        <a:rPr lang="en-US" sz="2800" b="0">
                          <a:solidFill>
                            <a:srgbClr val="D9D9D9"/>
                          </a:solidFill>
                          <a:latin typeface="Arial"/>
                          <a:ea typeface="Arial"/>
                          <a:cs typeface="Arial"/>
                          <a:sym typeface="Arial"/>
                        </a:rPr>
                      </a:br>
                      <a:r>
                        <a:rPr lang="en-US" sz="2800" b="0">
                          <a:solidFill>
                            <a:srgbClr val="FFC000"/>
                          </a:solidFill>
                          <a:latin typeface="Arial"/>
                          <a:ea typeface="Arial"/>
                          <a:cs typeface="Arial"/>
                          <a:sym typeface="Arial"/>
                        </a:rPr>
                        <a:t>2. </a:t>
                      </a:r>
                      <a:r>
                        <a:rPr lang="en-US" sz="2800" b="0">
                          <a:solidFill>
                            <a:srgbClr val="D9D9D9"/>
                          </a:solidFill>
                          <a:latin typeface="Arial"/>
                          <a:ea typeface="Arial"/>
                          <a:cs typeface="Arial"/>
                          <a:sym typeface="Arial"/>
                        </a:rPr>
                        <a:t>For better zoom flexibility, use the zoom slider at the bottom right of the window.</a:t>
                      </a:r>
                      <a:endParaRPr/>
                    </a:p>
                  </a:txBody>
                  <a:tcPr marL="182875" marR="91450" marT="137150" marB="45725">
                    <a:solidFill>
                      <a:srgbClr val="010101"/>
                    </a:solidFill>
                  </a:tcPr>
                </a:tc>
                <a:extLst>
                  <a:ext uri="{0D108BD9-81ED-4DB2-BD59-A6C34878D82A}">
                    <a16:rowId xmlns:a16="http://schemas.microsoft.com/office/drawing/2014/main" val="10003"/>
                  </a:ext>
                </a:extLst>
              </a:tr>
              <a:tr h="2820925">
                <a:tc gridSpan="2">
                  <a:txBody>
                    <a:bodyPr/>
                    <a:lstStyle/>
                    <a:p>
                      <a:pPr marL="0" marR="0" lvl="0" indent="0" algn="l" rtl="0">
                        <a:lnSpc>
                          <a:spcPct val="100000"/>
                        </a:lnSpc>
                        <a:spcBef>
                          <a:spcPts val="0"/>
                        </a:spcBef>
                        <a:spcAft>
                          <a:spcPts val="0"/>
                        </a:spcAft>
                        <a:buClr>
                          <a:srgbClr val="FFC000"/>
                        </a:buClr>
                        <a:buSzPts val="3200"/>
                        <a:buFont typeface="Arial"/>
                        <a:buNone/>
                      </a:pPr>
                      <a:r>
                        <a:rPr lang="en-US" sz="3200" b="1">
                          <a:solidFill>
                            <a:srgbClr val="FFC000"/>
                          </a:solidFill>
                          <a:latin typeface="Arial"/>
                          <a:ea typeface="Arial"/>
                          <a:cs typeface="Arial"/>
                          <a:sym typeface="Arial"/>
                        </a:rPr>
                        <a:t>Ruler and Guides</a:t>
                      </a:r>
                      <a:r>
                        <a:rPr lang="en-US" sz="2800" b="0">
                          <a:solidFill>
                            <a:srgbClr val="FFC000"/>
                          </a:solidFill>
                          <a:latin typeface="Arial"/>
                          <a:ea typeface="Arial"/>
                          <a:cs typeface="Arial"/>
                          <a:sym typeface="Arial"/>
                        </a:rPr>
                        <a:t/>
                      </a:r>
                      <a:br>
                        <a:rPr lang="en-US" sz="2800" b="0">
                          <a:solidFill>
                            <a:srgbClr val="FFC000"/>
                          </a:solidFill>
                          <a:latin typeface="Arial"/>
                          <a:ea typeface="Arial"/>
                          <a:cs typeface="Arial"/>
                          <a:sym typeface="Arial"/>
                        </a:rPr>
                      </a:br>
                      <a:r>
                        <a:rPr lang="en-US" sz="2800" b="0">
                          <a:solidFill>
                            <a:srgbClr val="D9D9D9"/>
                          </a:solidFill>
                          <a:latin typeface="Arial"/>
                          <a:ea typeface="Arial"/>
                          <a:cs typeface="Arial"/>
                          <a:sym typeface="Arial"/>
                        </a:rPr>
                        <a:t>The dotted lines on his poster template are guides.  The horizontal and vertical guides will help you align your poster elements accurately. Text boxes and other elements will ”snap” to the guides and stay within the boundaries of the columns. To hide the guides go to VIEW and uncheck the Guides box.</a:t>
                      </a:r>
                      <a:endParaRPr/>
                    </a:p>
                  </a:txBody>
                  <a:tcPr marL="91450" marR="91450" marT="45725" marB="45725">
                    <a:solidFill>
                      <a:srgbClr val="010101"/>
                    </a:solidFill>
                  </a:tcPr>
                </a:tc>
                <a:tc hMerge="1">
                  <a:txBody>
                    <a:bodyPr/>
                    <a:lstStyle/>
                    <a:p>
                      <a:endParaRPr lang="ru-RU"/>
                    </a:p>
                  </a:txBody>
                  <a:tcPr/>
                </a:tc>
                <a:extLst>
                  <a:ext uri="{0D108BD9-81ED-4DB2-BD59-A6C34878D82A}">
                    <a16:rowId xmlns:a16="http://schemas.microsoft.com/office/drawing/2014/main" val="10004"/>
                  </a:ext>
                </a:extLst>
              </a:tr>
              <a:tr h="5580525">
                <a:tc>
                  <a:txBody>
                    <a:bodyPr/>
                    <a:lstStyle/>
                    <a:p>
                      <a:pPr marL="0" marR="0" lvl="0" indent="0" algn="l" rtl="0">
                        <a:spcBef>
                          <a:spcPts val="0"/>
                        </a:spcBef>
                        <a:spcAft>
                          <a:spcPts val="0"/>
                        </a:spcAft>
                        <a:buNone/>
                      </a:pPr>
                      <a:endParaRPr sz="2800">
                        <a:solidFill>
                          <a:srgbClr val="1F3A4E"/>
                        </a:solidFill>
                      </a:endParaRPr>
                    </a:p>
                  </a:txBody>
                  <a:tcPr marL="91450" marR="91450" marT="45725" marB="45725"/>
                </a:tc>
                <a:tc>
                  <a:txBody>
                    <a:bodyPr/>
                    <a:lstStyle/>
                    <a:p>
                      <a:pPr marL="0" marR="0" lvl="1" indent="0" algn="l" rtl="0">
                        <a:spcBef>
                          <a:spcPts val="0"/>
                        </a:spcBef>
                        <a:spcAft>
                          <a:spcPts val="0"/>
                        </a:spcAft>
                        <a:buNone/>
                      </a:pPr>
                      <a:r>
                        <a:rPr lang="en-US" sz="3200" b="1" u="none" strike="noStrike" cap="none">
                          <a:solidFill>
                            <a:srgbClr val="FFC000"/>
                          </a:solidFill>
                          <a:latin typeface="Arial"/>
                          <a:ea typeface="Arial"/>
                          <a:cs typeface="Arial"/>
                          <a:sym typeface="Arial"/>
                        </a:rPr>
                        <a:t>Headers and text containers</a:t>
                      </a:r>
                      <a:r>
                        <a:rPr lang="en-US" sz="2800" b="0" u="none" strike="noStrike" cap="none">
                          <a:solidFill>
                            <a:schemeClr val="lt1"/>
                          </a:solidFill>
                          <a:latin typeface="Arial"/>
                          <a:ea typeface="Arial"/>
                          <a:cs typeface="Arial"/>
                          <a:sym typeface="Arial"/>
                        </a:rPr>
                        <a:t/>
                      </a:r>
                      <a:br>
                        <a:rPr lang="en-US" sz="2800" b="0" u="none" strike="noStrike" cap="none">
                          <a:solidFill>
                            <a:schemeClr val="lt1"/>
                          </a:solidFill>
                          <a:latin typeface="Arial"/>
                          <a:ea typeface="Arial"/>
                          <a:cs typeface="Arial"/>
                          <a:sym typeface="Arial"/>
                        </a:rPr>
                      </a:br>
                      <a:r>
                        <a:rPr lang="en-US" sz="2800" b="0" u="none" strike="noStrike" cap="none">
                          <a:solidFill>
                            <a:srgbClr val="D9D9D9"/>
                          </a:solidFill>
                          <a:latin typeface="Arial"/>
                          <a:ea typeface="Arial"/>
                          <a:cs typeface="Arial"/>
                          <a:sym typeface="Arial"/>
                        </a:rPr>
                        <a:t>Included in this template are commonly used section headers such as Abstract, Objectives, Methods, Results, etc. </a:t>
                      </a:r>
                      <a:r>
                        <a:rPr lang="en-US" sz="2800" b="0" u="none" strike="noStrike" cap="none">
                          <a:solidFill>
                            <a:schemeClr val="lt1"/>
                          </a:solidFill>
                          <a:latin typeface="Arial"/>
                          <a:ea typeface="Arial"/>
                          <a:cs typeface="Arial"/>
                          <a:sym typeface="Arial"/>
                        </a:rPr>
                        <a:t/>
                      </a:r>
                      <a:br>
                        <a:rPr lang="en-US" sz="2800" b="0" u="none" strike="noStrike" cap="none">
                          <a:solidFill>
                            <a:schemeClr val="lt1"/>
                          </a:solidFill>
                          <a:latin typeface="Arial"/>
                          <a:ea typeface="Arial"/>
                          <a:cs typeface="Arial"/>
                          <a:sym typeface="Arial"/>
                        </a:rPr>
                      </a:br>
                      <a:r>
                        <a:rPr lang="en-US" sz="2800" b="0" u="none" strike="noStrike" cap="none">
                          <a:solidFill>
                            <a:srgbClr val="FFC000"/>
                          </a:solidFill>
                          <a:latin typeface="Arial"/>
                          <a:ea typeface="Arial"/>
                          <a:cs typeface="Arial"/>
                          <a:sym typeface="Arial"/>
                        </a:rPr>
                        <a:t>-</a:t>
                      </a:r>
                      <a:r>
                        <a:rPr lang="en-US" sz="2800" b="0" u="none" strike="noStrike" cap="none">
                          <a:solidFill>
                            <a:schemeClr val="lt1"/>
                          </a:solidFill>
                          <a:latin typeface="Arial"/>
                          <a:ea typeface="Arial"/>
                          <a:cs typeface="Arial"/>
                          <a:sym typeface="Arial"/>
                        </a:rPr>
                        <a:t> </a:t>
                      </a:r>
                      <a:r>
                        <a:rPr lang="en-US" sz="2800" b="0" u="none" strike="noStrike" cap="none">
                          <a:solidFill>
                            <a:srgbClr val="D9D9D9"/>
                          </a:solidFill>
                          <a:latin typeface="Arial"/>
                          <a:ea typeface="Arial"/>
                          <a:cs typeface="Arial"/>
                          <a:sym typeface="Arial"/>
                        </a:rPr>
                        <a:t>Click inside a section header to add its text. </a:t>
                      </a:r>
                      <a:r>
                        <a:rPr lang="en-US" sz="2800" b="0" u="none" strike="noStrike" cap="none">
                          <a:solidFill>
                            <a:schemeClr val="lt1"/>
                          </a:solidFill>
                          <a:latin typeface="Arial"/>
                          <a:ea typeface="Arial"/>
                          <a:cs typeface="Arial"/>
                          <a:sym typeface="Arial"/>
                        </a:rPr>
                        <a:t/>
                      </a:r>
                      <a:br>
                        <a:rPr lang="en-US" sz="2800" b="0" u="none" strike="noStrike" cap="none">
                          <a:solidFill>
                            <a:schemeClr val="lt1"/>
                          </a:solidFill>
                          <a:latin typeface="Arial"/>
                          <a:ea typeface="Arial"/>
                          <a:cs typeface="Arial"/>
                          <a:sym typeface="Arial"/>
                        </a:rPr>
                      </a:br>
                      <a:r>
                        <a:rPr lang="en-US" sz="2800" b="0" u="none" strike="noStrike" cap="none">
                          <a:solidFill>
                            <a:srgbClr val="FFC000"/>
                          </a:solidFill>
                          <a:latin typeface="Arial"/>
                          <a:ea typeface="Arial"/>
                          <a:cs typeface="Arial"/>
                          <a:sym typeface="Arial"/>
                        </a:rPr>
                        <a:t>-</a:t>
                      </a:r>
                      <a:r>
                        <a:rPr lang="en-US" sz="2800" b="0" u="none" strike="noStrike" cap="none">
                          <a:solidFill>
                            <a:schemeClr val="lt1"/>
                          </a:solidFill>
                          <a:latin typeface="Arial"/>
                          <a:ea typeface="Arial"/>
                          <a:cs typeface="Arial"/>
                          <a:sym typeface="Arial"/>
                        </a:rPr>
                        <a:t> </a:t>
                      </a:r>
                      <a:r>
                        <a:rPr lang="en-US" sz="2800" b="0" u="none" strike="noStrike" cap="none">
                          <a:solidFill>
                            <a:srgbClr val="D9D9D9"/>
                          </a:solidFill>
                          <a:latin typeface="Arial"/>
                          <a:ea typeface="Arial"/>
                          <a:cs typeface="Arial"/>
                          <a:sym typeface="Arial"/>
                        </a:rPr>
                        <a:t>To add another header, click on edge of the section box so that it is outlined. Copy and paste it. </a:t>
                      </a:r>
                      <a:r>
                        <a:rPr lang="en-US" sz="2800" b="0" u="none" strike="noStrike" cap="none">
                          <a:solidFill>
                            <a:schemeClr val="lt1"/>
                          </a:solidFill>
                          <a:latin typeface="Arial"/>
                          <a:ea typeface="Arial"/>
                          <a:cs typeface="Arial"/>
                          <a:sym typeface="Arial"/>
                        </a:rPr>
                        <a:t/>
                      </a:r>
                      <a:br>
                        <a:rPr lang="en-US" sz="2800" b="0" u="none" strike="noStrike" cap="none">
                          <a:solidFill>
                            <a:schemeClr val="lt1"/>
                          </a:solidFill>
                          <a:latin typeface="Arial"/>
                          <a:ea typeface="Arial"/>
                          <a:cs typeface="Arial"/>
                          <a:sym typeface="Arial"/>
                        </a:rPr>
                      </a:br>
                      <a:r>
                        <a:rPr lang="en-US" sz="2800" b="0" u="none" strike="noStrike" cap="none">
                          <a:solidFill>
                            <a:srgbClr val="FFC000"/>
                          </a:solidFill>
                          <a:latin typeface="Arial"/>
                          <a:ea typeface="Arial"/>
                          <a:cs typeface="Arial"/>
                          <a:sym typeface="Arial"/>
                        </a:rPr>
                        <a:t>-</a:t>
                      </a:r>
                      <a:r>
                        <a:rPr lang="en-US" sz="2800" b="0" u="none" strike="noStrike" cap="none">
                          <a:solidFill>
                            <a:schemeClr val="lt1"/>
                          </a:solidFill>
                          <a:latin typeface="Arial"/>
                          <a:ea typeface="Arial"/>
                          <a:cs typeface="Arial"/>
                          <a:sym typeface="Arial"/>
                        </a:rPr>
                        <a:t> </a:t>
                      </a:r>
                      <a:r>
                        <a:rPr lang="en-US" sz="2800" b="0" u="none" strike="noStrike" cap="none">
                          <a:solidFill>
                            <a:srgbClr val="D9D9D9"/>
                          </a:solidFill>
                          <a:latin typeface="Arial"/>
                          <a:ea typeface="Arial"/>
                          <a:cs typeface="Arial"/>
                          <a:sym typeface="Arial"/>
                        </a:rPr>
                        <a:t>To increase its size, click on the white circles and expand to the the desired size.</a:t>
                      </a:r>
                      <a:endParaRPr/>
                    </a:p>
                  </a:txBody>
                  <a:tcPr marL="182875" marR="91450" marT="137150" marB="45725">
                    <a:solidFill>
                      <a:srgbClr val="010101"/>
                    </a:solidFill>
                  </a:tcPr>
                </a:tc>
                <a:extLst>
                  <a:ext uri="{0D108BD9-81ED-4DB2-BD59-A6C34878D82A}">
                    <a16:rowId xmlns:a16="http://schemas.microsoft.com/office/drawing/2014/main" val="10005"/>
                  </a:ext>
                </a:extLst>
              </a:tr>
              <a:tr h="4538025">
                <a:tc gridSpan="2">
                  <a:txBody>
                    <a:bodyPr/>
                    <a:lstStyle/>
                    <a:p>
                      <a:pPr marL="0" marR="0" lvl="0" indent="0" algn="l" rtl="0">
                        <a:spcBef>
                          <a:spcPts val="0"/>
                        </a:spcBef>
                        <a:spcAft>
                          <a:spcPts val="0"/>
                        </a:spcAft>
                        <a:buNone/>
                      </a:pPr>
                      <a:r>
                        <a:rPr lang="en-US" sz="3200" b="1">
                          <a:solidFill>
                            <a:srgbClr val="FFC000"/>
                          </a:solidFill>
                          <a:latin typeface="Arial"/>
                          <a:ea typeface="Arial"/>
                          <a:cs typeface="Arial"/>
                          <a:sym typeface="Arial"/>
                        </a:rPr>
                        <a:t>Adding content to the poster</a:t>
                      </a:r>
                      <a:endParaRPr/>
                    </a:p>
                    <a:p>
                      <a:pPr marL="0" marR="0" lvl="0" indent="0" algn="l" rtl="0">
                        <a:spcBef>
                          <a:spcPts val="0"/>
                        </a:spcBef>
                        <a:spcAft>
                          <a:spcPts val="0"/>
                        </a:spcAft>
                        <a:buNone/>
                      </a:pPr>
                      <a:r>
                        <a:rPr lang="en-US" sz="2800">
                          <a:solidFill>
                            <a:srgbClr val="D9D9D9"/>
                          </a:solidFill>
                          <a:latin typeface="Arial"/>
                          <a:ea typeface="Arial"/>
                          <a:cs typeface="Arial"/>
                          <a:sym typeface="Arial"/>
                        </a:rPr>
                        <a:t>Start by adding your text to each section without spending too much time with formatting. Use the default font size even if your text extends beyond the bottom of the poster. Continue until you have added all your content including text, graphics, photos, etc. Once you finish adding your content you can go back and format your text as needed.</a:t>
                      </a:r>
                      <a:endParaRPr/>
                    </a:p>
                    <a:p>
                      <a:pPr marL="342900" marR="0" lvl="0" indent="-342900" algn="l" rtl="0">
                        <a:spcBef>
                          <a:spcPts val="0"/>
                        </a:spcBef>
                        <a:spcAft>
                          <a:spcPts val="0"/>
                        </a:spcAft>
                        <a:buClr>
                          <a:srgbClr val="D9D9D9"/>
                        </a:buClr>
                        <a:buSzPts val="2800"/>
                        <a:buFont typeface="Arial"/>
                        <a:buChar char="-"/>
                      </a:pPr>
                      <a:r>
                        <a:rPr lang="en-US" sz="2800">
                          <a:solidFill>
                            <a:srgbClr val="D9D9D9"/>
                          </a:solidFill>
                          <a:latin typeface="Arial"/>
                          <a:ea typeface="Arial"/>
                          <a:cs typeface="Arial"/>
                          <a:sym typeface="Arial"/>
                        </a:rPr>
                        <a:t>If you run out of room, try to reduce the size of your fonts and/or the size of your graphics. If there is a lot of empty space try to increase your font sizes and the size of your graphics. The font used for references can be smaller.</a:t>
                      </a:r>
                      <a:endParaRPr sz="2800">
                        <a:solidFill>
                          <a:srgbClr val="D9D9D9"/>
                        </a:solidFill>
                        <a:latin typeface="Arial"/>
                        <a:ea typeface="Arial"/>
                        <a:cs typeface="Arial"/>
                        <a:sym typeface="Arial"/>
                      </a:endParaRPr>
                    </a:p>
                  </a:txBody>
                  <a:tcPr marL="91450" marR="91450" marT="45725" marB="45725">
                    <a:solidFill>
                      <a:srgbClr val="010101"/>
                    </a:solidFill>
                  </a:tcPr>
                </a:tc>
                <a:tc hMerge="1">
                  <a:txBody>
                    <a:bodyPr/>
                    <a:lstStyle/>
                    <a:p>
                      <a:endParaRPr lang="ru-RU"/>
                    </a:p>
                  </a:txBody>
                  <a:tcPr/>
                </a:tc>
                <a:extLst>
                  <a:ext uri="{0D108BD9-81ED-4DB2-BD59-A6C34878D82A}">
                    <a16:rowId xmlns:a16="http://schemas.microsoft.com/office/drawing/2014/main" val="10006"/>
                  </a:ext>
                </a:extLst>
              </a:tr>
              <a:tr h="3004900">
                <a:tc gridSpan="2">
                  <a:txBody>
                    <a:bodyPr/>
                    <a:lstStyle/>
                    <a:p>
                      <a:pPr marL="0" marR="0" lvl="0" indent="0" algn="l" rtl="0">
                        <a:lnSpc>
                          <a:spcPct val="100000"/>
                        </a:lnSpc>
                        <a:spcBef>
                          <a:spcPts val="0"/>
                        </a:spcBef>
                        <a:spcAft>
                          <a:spcPts val="0"/>
                        </a:spcAft>
                        <a:buClr>
                          <a:srgbClr val="FFC000"/>
                        </a:buClr>
                        <a:buSzPts val="3200"/>
                        <a:buFont typeface="Arial"/>
                        <a:buNone/>
                      </a:pPr>
                      <a:r>
                        <a:rPr lang="en-US" sz="3200" b="1">
                          <a:solidFill>
                            <a:srgbClr val="FFC000"/>
                          </a:solidFill>
                          <a:latin typeface="Arial"/>
                          <a:ea typeface="Arial"/>
                          <a:cs typeface="Arial"/>
                          <a:sym typeface="Arial"/>
                        </a:rPr>
                        <a:t>Photos</a:t>
                      </a:r>
                      <a:endParaRPr/>
                    </a:p>
                    <a:p>
                      <a:pPr marL="0" marR="0" lvl="0" indent="0" algn="l" rtl="0">
                        <a:lnSpc>
                          <a:spcPct val="100000"/>
                        </a:lnSpc>
                        <a:spcBef>
                          <a:spcPts val="0"/>
                        </a:spcBef>
                        <a:spcAft>
                          <a:spcPts val="0"/>
                        </a:spcAft>
                        <a:buClr>
                          <a:srgbClr val="D9D9D9"/>
                        </a:buClr>
                        <a:buSzPts val="2800"/>
                        <a:buFont typeface="Arial"/>
                        <a:buNone/>
                      </a:pPr>
                      <a:r>
                        <a:rPr lang="en-US" sz="2800" b="0" i="0" u="none" strike="noStrike" cap="none">
                          <a:solidFill>
                            <a:srgbClr val="D9D9D9"/>
                          </a:solidFill>
                          <a:latin typeface="Arial"/>
                          <a:ea typeface="Arial"/>
                          <a:cs typeface="Arial"/>
                          <a:sym typeface="Arial"/>
                        </a:rPr>
                        <a:t>You can add photos by dragging and dropping from your desktop, copy and paste, or by going to INSERT &gt; PICTURES. Resize images proportionally by holding down the SHIFT key and dragging one of the white corner handles (dots). For a professional-looking poster, do not distort your images by stretching them disproportionally.</a:t>
                      </a:r>
                      <a:endParaRPr/>
                    </a:p>
                  </a:txBody>
                  <a:tcPr marL="182875" marR="91450" marT="137150" marB="45725">
                    <a:solidFill>
                      <a:srgbClr val="010101"/>
                    </a:solidFill>
                  </a:tcPr>
                </a:tc>
                <a:tc hMerge="1">
                  <a:txBody>
                    <a:bodyPr/>
                    <a:lstStyle/>
                    <a:p>
                      <a:endParaRPr lang="ru-RU"/>
                    </a:p>
                  </a:txBody>
                  <a:tcPr/>
                </a:tc>
                <a:extLst>
                  <a:ext uri="{0D108BD9-81ED-4DB2-BD59-A6C34878D82A}">
                    <a16:rowId xmlns:a16="http://schemas.microsoft.com/office/drawing/2014/main" val="10007"/>
                  </a:ext>
                </a:extLst>
              </a:tr>
              <a:tr h="2642850">
                <a:tc gridSpan="2">
                  <a:txBody>
                    <a:bodyPr/>
                    <a:lstStyle/>
                    <a:p>
                      <a:pPr marL="0" marR="0" lvl="0" indent="0" algn="l" rtl="0">
                        <a:spcBef>
                          <a:spcPts val="0"/>
                        </a:spcBef>
                        <a:spcAft>
                          <a:spcPts val="0"/>
                        </a:spcAft>
                        <a:buNone/>
                      </a:pPr>
                      <a:endParaRPr sz="2800">
                        <a:solidFill>
                          <a:schemeClr val="lt1"/>
                        </a:solidFill>
                        <a:latin typeface="Arial"/>
                        <a:ea typeface="Arial"/>
                        <a:cs typeface="Arial"/>
                        <a:sym typeface="Arial"/>
                      </a:endParaRPr>
                    </a:p>
                  </a:txBody>
                  <a:tcPr marL="182875" marR="91450" marT="137150" marB="45725"/>
                </a:tc>
                <a:tc hMerge="1">
                  <a:txBody>
                    <a:bodyPr/>
                    <a:lstStyle/>
                    <a:p>
                      <a:endParaRPr lang="ru-RU"/>
                    </a:p>
                  </a:txBody>
                  <a:tcPr/>
                </a:tc>
                <a:extLst>
                  <a:ext uri="{0D108BD9-81ED-4DB2-BD59-A6C34878D82A}">
                    <a16:rowId xmlns:a16="http://schemas.microsoft.com/office/drawing/2014/main" val="10008"/>
                  </a:ext>
                </a:extLst>
              </a:tr>
              <a:tr h="3266900">
                <a:tc gridSpan="2">
                  <a:txBody>
                    <a:bodyPr/>
                    <a:lstStyle/>
                    <a:p>
                      <a:pPr marL="0" marR="0" lvl="0" indent="0" algn="l" rtl="0">
                        <a:lnSpc>
                          <a:spcPct val="100000"/>
                        </a:lnSpc>
                        <a:spcBef>
                          <a:spcPts val="0"/>
                        </a:spcBef>
                        <a:spcAft>
                          <a:spcPts val="0"/>
                        </a:spcAft>
                        <a:buClr>
                          <a:srgbClr val="FFC000"/>
                        </a:buClr>
                        <a:buSzPts val="3200"/>
                        <a:buFont typeface="Arial"/>
                        <a:buNone/>
                      </a:pPr>
                      <a:r>
                        <a:rPr lang="en-US" sz="3200" b="1">
                          <a:solidFill>
                            <a:srgbClr val="FFC000"/>
                          </a:solidFill>
                          <a:latin typeface="Arial"/>
                          <a:ea typeface="Arial"/>
                          <a:cs typeface="Arial"/>
                          <a:sym typeface="Arial"/>
                        </a:rPr>
                        <a:t>Quality check your graphics</a:t>
                      </a:r>
                      <a:endParaRPr/>
                    </a:p>
                    <a:p>
                      <a:pPr marL="0" marR="0" lvl="0" indent="0" algn="l" rtl="0">
                        <a:lnSpc>
                          <a:spcPct val="100000"/>
                        </a:lnSpc>
                        <a:spcBef>
                          <a:spcPts val="0"/>
                        </a:spcBef>
                        <a:spcAft>
                          <a:spcPts val="0"/>
                        </a:spcAft>
                        <a:buClr>
                          <a:srgbClr val="D9D9D9"/>
                        </a:buClr>
                        <a:buSzPts val="2800"/>
                        <a:buFont typeface="Arial"/>
                        <a:buNone/>
                      </a:pPr>
                      <a:r>
                        <a:rPr lang="en-US" sz="2800">
                          <a:solidFill>
                            <a:srgbClr val="D9D9D9"/>
                          </a:solidFill>
                          <a:latin typeface="Arial"/>
                          <a:ea typeface="Arial"/>
                          <a:cs typeface="Arial"/>
                          <a:sym typeface="Arial"/>
                        </a:rPr>
                        <a:t>Zoom in and look at your images at 100%-200% magnification. If they look clear, they will print well. </a:t>
                      </a:r>
                      <a:endParaRPr/>
                    </a:p>
                  </a:txBody>
                  <a:tcPr marL="182875" marR="91450" marT="137150" marB="45725">
                    <a:solidFill>
                      <a:srgbClr val="010101"/>
                    </a:solidFill>
                  </a:tcPr>
                </a:tc>
                <a:tc hMerge="1">
                  <a:txBody>
                    <a:bodyPr/>
                    <a:lstStyle/>
                    <a:p>
                      <a:endParaRPr lang="ru-RU"/>
                    </a:p>
                  </a:txBody>
                  <a:tcPr/>
                </a:tc>
                <a:extLst>
                  <a:ext uri="{0D108BD9-81ED-4DB2-BD59-A6C34878D82A}">
                    <a16:rowId xmlns:a16="http://schemas.microsoft.com/office/drawing/2014/main" val="10009"/>
                  </a:ext>
                </a:extLst>
              </a:tr>
              <a:tr h="3673300">
                <a:tc gridSpan="2">
                  <a:txBody>
                    <a:bodyPr/>
                    <a:lstStyle/>
                    <a:p>
                      <a:pPr marL="0" marR="0" lvl="0" indent="0" algn="l" rtl="0">
                        <a:lnSpc>
                          <a:spcPct val="100000"/>
                        </a:lnSpc>
                        <a:spcBef>
                          <a:spcPts val="0"/>
                        </a:spcBef>
                        <a:spcAft>
                          <a:spcPts val="0"/>
                        </a:spcAft>
                        <a:buClr>
                          <a:schemeClr val="dk1"/>
                        </a:buClr>
                        <a:buSzPts val="2800"/>
                        <a:buFont typeface="Calibri"/>
                        <a:buNone/>
                      </a:pPr>
                      <a:endParaRPr sz="2800">
                        <a:solidFill>
                          <a:schemeClr val="lt1"/>
                        </a:solidFill>
                        <a:latin typeface="Arial"/>
                        <a:ea typeface="Arial"/>
                        <a:cs typeface="Arial"/>
                        <a:sym typeface="Arial"/>
                      </a:endParaRPr>
                    </a:p>
                  </a:txBody>
                  <a:tcPr marL="182875" marR="91450" marT="137150" marB="45725"/>
                </a:tc>
                <a:tc hMerge="1">
                  <a:txBody>
                    <a:bodyPr/>
                    <a:lstStyle/>
                    <a:p>
                      <a:endParaRPr lang="ru-RU"/>
                    </a:p>
                  </a:txBody>
                  <a:tcPr/>
                </a:tc>
                <a:extLst>
                  <a:ext uri="{0D108BD9-81ED-4DB2-BD59-A6C34878D82A}">
                    <a16:rowId xmlns:a16="http://schemas.microsoft.com/office/drawing/2014/main" val="10010"/>
                  </a:ext>
                </a:extLst>
              </a:tr>
            </a:tbl>
          </a:graphicData>
        </a:graphic>
      </p:graphicFrame>
      <p:graphicFrame>
        <p:nvGraphicFramePr>
          <p:cNvPr id="13" name="Google Shape;13;p2"/>
          <p:cNvGraphicFramePr/>
          <p:nvPr/>
        </p:nvGraphicFramePr>
        <p:xfrm>
          <a:off x="30776244" y="0"/>
          <a:ext cx="12607950" cy="42781775"/>
        </p:xfrm>
        <a:graphic>
          <a:graphicData uri="http://schemas.openxmlformats.org/drawingml/2006/table">
            <a:tbl>
              <a:tblPr firstRow="1" bandRow="1">
                <a:noFill/>
                <a:tableStyleId>{53737F0F-121C-482B-BCFD-95BA902BD88B}</a:tableStyleId>
              </a:tblPr>
              <a:tblGrid>
                <a:gridCol w="4947325">
                  <a:extLst>
                    <a:ext uri="{9D8B030D-6E8A-4147-A177-3AD203B41FA5}">
                      <a16:colId xmlns:a16="http://schemas.microsoft.com/office/drawing/2014/main" val="20000"/>
                    </a:ext>
                  </a:extLst>
                </a:gridCol>
                <a:gridCol w="1486300">
                  <a:extLst>
                    <a:ext uri="{9D8B030D-6E8A-4147-A177-3AD203B41FA5}">
                      <a16:colId xmlns:a16="http://schemas.microsoft.com/office/drawing/2014/main" val="20001"/>
                    </a:ext>
                  </a:extLst>
                </a:gridCol>
                <a:gridCol w="6174325">
                  <a:extLst>
                    <a:ext uri="{9D8B030D-6E8A-4147-A177-3AD203B41FA5}">
                      <a16:colId xmlns:a16="http://schemas.microsoft.com/office/drawing/2014/main" val="20002"/>
                    </a:ext>
                  </a:extLst>
                </a:gridCol>
              </a:tblGrid>
              <a:tr h="1660725">
                <a:tc gridSpan="3">
                  <a:txBody>
                    <a:bodyPr/>
                    <a:lstStyle/>
                    <a:p>
                      <a:pPr marL="0" marR="0" lvl="0" indent="0" algn="ctr" rtl="0">
                        <a:lnSpc>
                          <a:spcPct val="100000"/>
                        </a:lnSpc>
                        <a:spcBef>
                          <a:spcPts val="0"/>
                        </a:spcBef>
                        <a:spcAft>
                          <a:spcPts val="0"/>
                        </a:spcAft>
                        <a:buClr>
                          <a:srgbClr val="1F3A4E"/>
                        </a:buClr>
                        <a:buSzPts val="4400"/>
                        <a:buFont typeface="Arial Black"/>
                        <a:buNone/>
                      </a:pPr>
                      <a:r>
                        <a:rPr lang="en-US" sz="4400" b="0">
                          <a:solidFill>
                            <a:srgbClr val="1F3A4E"/>
                          </a:solidFill>
                          <a:latin typeface="Arial Black"/>
                          <a:ea typeface="Arial Black"/>
                          <a:cs typeface="Arial Black"/>
                          <a:sym typeface="Arial Black"/>
                        </a:rPr>
                        <a:t>QUICK START GUIDE</a:t>
                      </a:r>
                      <a:br>
                        <a:rPr lang="en-US" sz="4400" b="0">
                          <a:solidFill>
                            <a:srgbClr val="1F3A4E"/>
                          </a:solidFill>
                          <a:latin typeface="Arial Black"/>
                          <a:ea typeface="Arial Black"/>
                          <a:cs typeface="Arial Black"/>
                          <a:sym typeface="Arial Black"/>
                        </a:rPr>
                      </a:br>
                      <a:r>
                        <a:rPr lang="en-US" sz="3600" b="1">
                          <a:solidFill>
                            <a:srgbClr val="FF0000"/>
                          </a:solidFill>
                          <a:latin typeface="Trebuchet MS"/>
                          <a:ea typeface="Trebuchet MS"/>
                          <a:cs typeface="Trebuchet MS"/>
                          <a:sym typeface="Trebuchet MS"/>
                        </a:rPr>
                        <a:t>(THIS SIDEBAR WILL NOT PRINT)</a:t>
                      </a:r>
                      <a:endParaRPr sz="4400" b="1">
                        <a:solidFill>
                          <a:schemeClr val="lt1"/>
                        </a:solidFill>
                        <a:latin typeface="Trebuchet MS"/>
                        <a:ea typeface="Trebuchet MS"/>
                        <a:cs typeface="Trebuchet MS"/>
                        <a:sym typeface="Trebuchet MS"/>
                      </a:endParaRPr>
                    </a:p>
                  </a:txBody>
                  <a:tcPr marL="182875" marR="91450" marT="137150" marB="45725">
                    <a:solidFill>
                      <a:srgbClr val="FFC000"/>
                    </a:solidFill>
                  </a:tcPr>
                </a:tc>
                <a:tc hMerge="1">
                  <a:txBody>
                    <a:bodyPr/>
                    <a:lstStyle/>
                    <a:p>
                      <a:endParaRPr lang="ru-RU"/>
                    </a:p>
                  </a:txBody>
                  <a:tcPr/>
                </a:tc>
                <a:tc hMerge="1">
                  <a:txBody>
                    <a:bodyPr/>
                    <a:lstStyle/>
                    <a:p>
                      <a:endParaRPr lang="ru-RU"/>
                    </a:p>
                  </a:txBody>
                  <a:tcPr/>
                </a:tc>
                <a:extLst>
                  <a:ext uri="{0D108BD9-81ED-4DB2-BD59-A6C34878D82A}">
                    <a16:rowId xmlns:a16="http://schemas.microsoft.com/office/drawing/2014/main" val="10000"/>
                  </a:ext>
                </a:extLst>
              </a:tr>
              <a:tr h="7979400">
                <a:tc gridSpan="3">
                  <a:txBody>
                    <a:bodyPr/>
                    <a:lstStyle/>
                    <a:p>
                      <a:pPr marL="0" marR="0" lvl="0" indent="0" algn="l" rtl="0">
                        <a:spcBef>
                          <a:spcPts val="0"/>
                        </a:spcBef>
                        <a:spcAft>
                          <a:spcPts val="0"/>
                        </a:spcAft>
                        <a:buNone/>
                      </a:pPr>
                      <a:r>
                        <a:rPr lang="en-US" sz="3200" b="1">
                          <a:solidFill>
                            <a:srgbClr val="FFC000"/>
                          </a:solidFill>
                          <a:latin typeface="Arial"/>
                          <a:ea typeface="Arial"/>
                          <a:cs typeface="Arial"/>
                          <a:sym typeface="Arial"/>
                        </a:rPr>
                        <a:t>How to change the template colors</a:t>
                      </a:r>
                      <a:endParaRPr/>
                    </a:p>
                    <a:p>
                      <a:pPr marL="0" marR="0" lvl="0" indent="0" algn="l" rtl="0">
                        <a:spcBef>
                          <a:spcPts val="0"/>
                        </a:spcBef>
                        <a:spcAft>
                          <a:spcPts val="0"/>
                        </a:spcAft>
                        <a:buNone/>
                      </a:pPr>
                      <a:r>
                        <a:rPr lang="en-US" sz="2800" b="0">
                          <a:solidFill>
                            <a:srgbClr val="D9D9D9"/>
                          </a:solidFill>
                          <a:latin typeface="Arial"/>
                          <a:ea typeface="Arial"/>
                          <a:cs typeface="Arial"/>
                          <a:sym typeface="Arial"/>
                        </a:rPr>
                        <a:t>You can change the overall template color theme by clicking on the COLORS dropdown menu under the DESIGN tab. You can see a tutorial here: </a:t>
                      </a:r>
                      <a:r>
                        <a:rPr lang="en-US" sz="2800" u="sng">
                          <a:solidFill>
                            <a:srgbClr val="FFC000"/>
                          </a:solidFill>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https://www.posterpresentations.com/how-to-change-the-research-poster-template-colors.html</a:t>
                      </a:r>
                      <a:endParaRPr sz="2800">
                        <a:solidFill>
                          <a:srgbClr val="FFC000"/>
                        </a:solidFill>
                      </a:endParaRPr>
                    </a:p>
                    <a:p>
                      <a:pPr marL="0" marR="0" lvl="0" indent="0" algn="l" rtl="0">
                        <a:spcBef>
                          <a:spcPts val="0"/>
                        </a:spcBef>
                        <a:spcAft>
                          <a:spcPts val="0"/>
                        </a:spcAft>
                        <a:buNone/>
                      </a:pPr>
                      <a:endParaRPr sz="2800" b="0">
                        <a:solidFill>
                          <a:srgbClr val="D9D9D9"/>
                        </a:solidFill>
                        <a:latin typeface="Arial"/>
                        <a:ea typeface="Arial"/>
                        <a:cs typeface="Arial"/>
                        <a:sym typeface="Arial"/>
                      </a:endParaRPr>
                    </a:p>
                    <a:p>
                      <a:pPr marL="0" marR="0" lvl="0" indent="0" algn="l" rtl="0">
                        <a:spcBef>
                          <a:spcPts val="0"/>
                        </a:spcBef>
                        <a:spcAft>
                          <a:spcPts val="0"/>
                        </a:spcAft>
                        <a:buNone/>
                      </a:pPr>
                      <a:r>
                        <a:rPr lang="en-US" sz="2800" b="0">
                          <a:solidFill>
                            <a:srgbClr val="D9D9D9"/>
                          </a:solidFill>
                          <a:latin typeface="Arial"/>
                          <a:ea typeface="Arial"/>
                          <a:cs typeface="Arial"/>
                          <a:sym typeface="Arial"/>
                        </a:rPr>
                        <a:t>You can also manually change the color of individual elements by going to VIEW &gt; SLIDE MASTER. On the left side of your screen select the background master where you can change the template background, column sizes, etc. </a:t>
                      </a:r>
                      <a:endParaRPr/>
                    </a:p>
                    <a:p>
                      <a:pPr marL="0" marR="0" lvl="0" indent="0" algn="l" rtl="0">
                        <a:spcBef>
                          <a:spcPts val="0"/>
                        </a:spcBef>
                        <a:spcAft>
                          <a:spcPts val="0"/>
                        </a:spcAft>
                        <a:buNone/>
                      </a:pPr>
                      <a:endParaRPr sz="2800" b="0">
                        <a:solidFill>
                          <a:srgbClr val="D9D9D9"/>
                        </a:solidFill>
                        <a:latin typeface="Arial"/>
                        <a:ea typeface="Arial"/>
                        <a:cs typeface="Arial"/>
                        <a:sym typeface="Arial"/>
                      </a:endParaRPr>
                    </a:p>
                    <a:p>
                      <a:pPr marL="0" marR="0" lvl="0" indent="0" algn="l" rtl="0">
                        <a:spcBef>
                          <a:spcPts val="0"/>
                        </a:spcBef>
                        <a:spcAft>
                          <a:spcPts val="0"/>
                        </a:spcAft>
                        <a:buNone/>
                      </a:pPr>
                      <a:r>
                        <a:rPr lang="en-US" sz="2800" b="0">
                          <a:solidFill>
                            <a:srgbClr val="D9D9D9"/>
                          </a:solidFill>
                          <a:latin typeface="Arial"/>
                          <a:ea typeface="Arial"/>
                          <a:cs typeface="Arial"/>
                          <a:sym typeface="Arial"/>
                        </a:rPr>
                        <a:t>After you finish working on the SLIDE MASTER, it is important that you go to VIEW &gt; NORMAL to continue working on your poster. </a:t>
                      </a:r>
                      <a:endParaRPr/>
                    </a:p>
                  </a:txBody>
                  <a:tcPr marL="182875" marR="91450" marT="137150" marB="45725">
                    <a:solidFill>
                      <a:schemeClr val="dk1"/>
                    </a:solidFill>
                  </a:tcPr>
                </a:tc>
                <a:tc hMerge="1">
                  <a:txBody>
                    <a:bodyPr/>
                    <a:lstStyle/>
                    <a:p>
                      <a:endParaRPr lang="ru-RU"/>
                    </a:p>
                  </a:txBody>
                  <a:tcPr/>
                </a:tc>
                <a:tc hMerge="1">
                  <a:txBody>
                    <a:bodyPr/>
                    <a:lstStyle/>
                    <a:p>
                      <a:endParaRPr lang="ru-RU"/>
                    </a:p>
                  </a:txBody>
                  <a:tcPr/>
                </a:tc>
                <a:extLst>
                  <a:ext uri="{0D108BD9-81ED-4DB2-BD59-A6C34878D82A}">
                    <a16:rowId xmlns:a16="http://schemas.microsoft.com/office/drawing/2014/main" val="10001"/>
                  </a:ext>
                </a:extLst>
              </a:tr>
              <a:tr h="5933725">
                <a:tc gridSpan="3">
                  <a:txBody>
                    <a:bodyPr/>
                    <a:lstStyle/>
                    <a:p>
                      <a:pPr marL="0" marR="0" lvl="0" indent="0" algn="l" rtl="0">
                        <a:spcBef>
                          <a:spcPts val="0"/>
                        </a:spcBef>
                        <a:spcAft>
                          <a:spcPts val="0"/>
                        </a:spcAft>
                        <a:buNone/>
                      </a:pPr>
                      <a:r>
                        <a:rPr lang="en-US" sz="3200" b="1">
                          <a:solidFill>
                            <a:srgbClr val="FFC000"/>
                          </a:solidFill>
                          <a:latin typeface="Arial"/>
                          <a:ea typeface="Arial"/>
                          <a:cs typeface="Arial"/>
                          <a:sym typeface="Arial"/>
                        </a:rPr>
                        <a:t>How to change the column layout configuration</a:t>
                      </a:r>
                      <a:endParaRPr/>
                    </a:p>
                    <a:p>
                      <a:pPr marL="0" marR="0" lvl="0" indent="0" algn="l" rtl="0">
                        <a:spcBef>
                          <a:spcPts val="0"/>
                        </a:spcBef>
                        <a:spcAft>
                          <a:spcPts val="0"/>
                        </a:spcAft>
                        <a:buNone/>
                      </a:pPr>
                      <a:r>
                        <a:rPr lang="en-US" sz="2800">
                          <a:solidFill>
                            <a:srgbClr val="D9D9D9"/>
                          </a:solidFill>
                          <a:latin typeface="Arial"/>
                          <a:ea typeface="Arial"/>
                          <a:cs typeface="Arial"/>
                          <a:sym typeface="Arial"/>
                        </a:rPr>
                        <a:t>You can manually change the configuration on the columns by going to VIEW &gt; SLIDE MASTER. You can delete columns, resize them or modify them as needed for your layout. </a:t>
                      </a:r>
                      <a:endParaRPr/>
                    </a:p>
                    <a:p>
                      <a:pPr marL="0" marR="0" lvl="0" indent="0" algn="l" rtl="0">
                        <a:lnSpc>
                          <a:spcPct val="100000"/>
                        </a:lnSpc>
                        <a:spcBef>
                          <a:spcPts val="0"/>
                        </a:spcBef>
                        <a:spcAft>
                          <a:spcPts val="0"/>
                        </a:spcAft>
                        <a:buClr>
                          <a:srgbClr val="D9D9D9"/>
                        </a:buClr>
                        <a:buSzPts val="2800"/>
                        <a:buFont typeface="Arial"/>
                        <a:buNone/>
                      </a:pPr>
                      <a:r>
                        <a:rPr lang="en-US" sz="2800">
                          <a:solidFill>
                            <a:srgbClr val="D9D9D9"/>
                          </a:solidFill>
                          <a:latin typeface="Arial"/>
                          <a:ea typeface="Arial"/>
                          <a:cs typeface="Arial"/>
                          <a:sym typeface="Arial"/>
                        </a:rPr>
                        <a:t>You can see a tutorial here: </a:t>
                      </a:r>
                      <a:r>
                        <a:rPr lang="en-US" sz="2800" u="sng">
                          <a:solidFill>
                            <a:srgbClr val="FFC000"/>
                          </a:solidFill>
                          <a:latin typeface="Arial"/>
                          <a:ea typeface="Arial"/>
                          <a:cs typeface="Arial"/>
                          <a:sym typeface="Arial"/>
                        </a:rPr>
                        <a:t>https://www.posterpresentations.com/how-to-change-the-column-configuration.html</a:t>
                      </a:r>
                      <a:endParaRPr sz="6000" u="sng">
                        <a:solidFill>
                          <a:srgbClr val="FFC000"/>
                        </a:solidFill>
                      </a:endParaRPr>
                    </a:p>
                  </a:txBody>
                  <a:tcPr marL="182875" marR="91450" marT="137150" marB="45725">
                    <a:solidFill>
                      <a:schemeClr val="dk1"/>
                    </a:solidFill>
                  </a:tcPr>
                </a:tc>
                <a:tc hMerge="1">
                  <a:txBody>
                    <a:bodyPr/>
                    <a:lstStyle/>
                    <a:p>
                      <a:endParaRPr lang="ru-RU"/>
                    </a:p>
                  </a:txBody>
                  <a:tcPr/>
                </a:tc>
                <a:tc hMerge="1">
                  <a:txBody>
                    <a:bodyPr/>
                    <a:lstStyle/>
                    <a:p>
                      <a:endParaRPr lang="ru-RU"/>
                    </a:p>
                  </a:txBody>
                  <a:tcPr/>
                </a:tc>
                <a:extLst>
                  <a:ext uri="{0D108BD9-81ED-4DB2-BD59-A6C34878D82A}">
                    <a16:rowId xmlns:a16="http://schemas.microsoft.com/office/drawing/2014/main" val="10002"/>
                  </a:ext>
                </a:extLst>
              </a:tr>
              <a:tr h="2338325">
                <a:tc>
                  <a:txBody>
                    <a:bodyPr/>
                    <a:lstStyle/>
                    <a:p>
                      <a:pPr marL="0" marR="0" lvl="0" indent="0" algn="l" rtl="0">
                        <a:lnSpc>
                          <a:spcPct val="100000"/>
                        </a:lnSpc>
                        <a:spcBef>
                          <a:spcPts val="0"/>
                        </a:spcBef>
                        <a:spcAft>
                          <a:spcPts val="0"/>
                        </a:spcAft>
                        <a:buClr>
                          <a:schemeClr val="dk1"/>
                        </a:buClr>
                        <a:buSzPts val="2800"/>
                        <a:buFont typeface="Calibri"/>
                        <a:buNone/>
                      </a:pPr>
                      <a:endParaRPr sz="2800">
                        <a:solidFill>
                          <a:srgbClr val="D9D9D9"/>
                        </a:solidFill>
                        <a:latin typeface="Arial"/>
                        <a:ea typeface="Arial"/>
                        <a:cs typeface="Arial"/>
                        <a:sym typeface="Arial"/>
                      </a:endParaRPr>
                    </a:p>
                  </a:txBody>
                  <a:tcPr marL="182875" marR="91450" marT="137150" marB="45725"/>
                </a:tc>
                <a:tc rowSpan="2" gridSpan="2">
                  <a:txBody>
                    <a:bodyPr/>
                    <a:lstStyle/>
                    <a:p>
                      <a:pPr marL="0" marR="0" lvl="0" indent="0" algn="l" rtl="0">
                        <a:lnSpc>
                          <a:spcPct val="100000"/>
                        </a:lnSpc>
                        <a:spcBef>
                          <a:spcPts val="0"/>
                        </a:spcBef>
                        <a:spcAft>
                          <a:spcPts val="0"/>
                        </a:spcAft>
                        <a:buClr>
                          <a:srgbClr val="FFC000"/>
                        </a:buClr>
                        <a:buSzPts val="3200"/>
                        <a:buFont typeface="Arial"/>
                        <a:buNone/>
                      </a:pPr>
                      <a:r>
                        <a:rPr lang="en-US" sz="3200" b="1">
                          <a:solidFill>
                            <a:srgbClr val="FFC000"/>
                          </a:solidFill>
                          <a:latin typeface="Arial"/>
                          <a:ea typeface="Arial"/>
                          <a:cs typeface="Arial"/>
                          <a:sym typeface="Arial"/>
                        </a:rPr>
                        <a:t>How to hide the QUICK START GUIDE bars from the sides of the template</a:t>
                      </a:r>
                      <a:endParaRPr/>
                    </a:p>
                    <a:p>
                      <a:pPr marL="0" marR="0" lvl="0" indent="0" algn="l" rtl="0">
                        <a:lnSpc>
                          <a:spcPct val="100000"/>
                        </a:lnSpc>
                        <a:spcBef>
                          <a:spcPts val="0"/>
                        </a:spcBef>
                        <a:spcAft>
                          <a:spcPts val="0"/>
                        </a:spcAft>
                        <a:buClr>
                          <a:srgbClr val="D9D9D9"/>
                        </a:buClr>
                        <a:buSzPts val="2800"/>
                        <a:buFont typeface="Arial"/>
                        <a:buNone/>
                      </a:pPr>
                      <a:r>
                        <a:rPr lang="en-US" sz="2800">
                          <a:solidFill>
                            <a:srgbClr val="D9D9D9"/>
                          </a:solidFill>
                          <a:latin typeface="Arial"/>
                          <a:ea typeface="Arial"/>
                          <a:cs typeface="Arial"/>
                          <a:sym typeface="Arial"/>
                        </a:rPr>
                        <a:t>The Quick Start Guides </a:t>
                      </a:r>
                      <a:r>
                        <a:rPr lang="en-US" sz="2800" u="sng">
                          <a:solidFill>
                            <a:srgbClr val="D9D9D9"/>
                          </a:solidFill>
                          <a:latin typeface="Arial"/>
                          <a:ea typeface="Arial"/>
                          <a:cs typeface="Arial"/>
                          <a:sym typeface="Arial"/>
                        </a:rPr>
                        <a:t>are outside the template’s printable area</a:t>
                      </a:r>
                      <a:r>
                        <a:rPr lang="en-US" sz="2800">
                          <a:solidFill>
                            <a:srgbClr val="D9D9D9"/>
                          </a:solidFill>
                          <a:latin typeface="Arial"/>
                          <a:ea typeface="Arial"/>
                          <a:cs typeface="Arial"/>
                          <a:sym typeface="Arial"/>
                        </a:rPr>
                        <a:t> and they will not be on the printed poster. </a:t>
                      </a:r>
                      <a:endParaRPr/>
                    </a:p>
                    <a:p>
                      <a:pPr marL="0" marR="0" lvl="0" indent="0" algn="l" rtl="0">
                        <a:lnSpc>
                          <a:spcPct val="100000"/>
                        </a:lnSpc>
                        <a:spcBef>
                          <a:spcPts val="0"/>
                        </a:spcBef>
                        <a:spcAft>
                          <a:spcPts val="0"/>
                        </a:spcAft>
                        <a:buClr>
                          <a:schemeClr val="dk1"/>
                        </a:buClr>
                        <a:buSzPts val="2800"/>
                        <a:buFont typeface="Calibri"/>
                        <a:buNone/>
                      </a:pPr>
                      <a:endParaRPr sz="2800">
                        <a:solidFill>
                          <a:srgbClr val="D9D9D9"/>
                        </a:solidFill>
                        <a:latin typeface="Arial"/>
                        <a:ea typeface="Arial"/>
                        <a:cs typeface="Arial"/>
                        <a:sym typeface="Arial"/>
                      </a:endParaRPr>
                    </a:p>
                    <a:p>
                      <a:pPr marL="0" marR="0" lvl="0" indent="0" algn="l" rtl="0">
                        <a:lnSpc>
                          <a:spcPct val="100000"/>
                        </a:lnSpc>
                        <a:spcBef>
                          <a:spcPts val="0"/>
                        </a:spcBef>
                        <a:spcAft>
                          <a:spcPts val="0"/>
                        </a:spcAft>
                        <a:buClr>
                          <a:srgbClr val="D9D9D9"/>
                        </a:buClr>
                        <a:buSzPts val="2800"/>
                        <a:buFont typeface="Arial"/>
                        <a:buNone/>
                      </a:pPr>
                      <a:r>
                        <a:rPr lang="en-US" sz="2800">
                          <a:solidFill>
                            <a:srgbClr val="D9D9D9"/>
                          </a:solidFill>
                          <a:latin typeface="Arial"/>
                          <a:ea typeface="Arial"/>
                          <a:cs typeface="Arial"/>
                          <a:sym typeface="Arial"/>
                        </a:rPr>
                        <a:t>If you create a PDF file from your template, the guides will not be included.</a:t>
                      </a:r>
                      <a:endParaRPr/>
                    </a:p>
                    <a:p>
                      <a:pPr marL="0" marR="0" lvl="0" indent="0" algn="l" rtl="0">
                        <a:lnSpc>
                          <a:spcPct val="100000"/>
                        </a:lnSpc>
                        <a:spcBef>
                          <a:spcPts val="0"/>
                        </a:spcBef>
                        <a:spcAft>
                          <a:spcPts val="0"/>
                        </a:spcAft>
                        <a:buClr>
                          <a:schemeClr val="dk1"/>
                        </a:buClr>
                        <a:buSzPts val="2800"/>
                        <a:buFont typeface="Calibri"/>
                        <a:buNone/>
                      </a:pPr>
                      <a:endParaRPr sz="2800">
                        <a:solidFill>
                          <a:srgbClr val="D9D9D9"/>
                        </a:solidFill>
                        <a:latin typeface="Arial"/>
                        <a:ea typeface="Arial"/>
                        <a:cs typeface="Arial"/>
                        <a:sym typeface="Arial"/>
                      </a:endParaRPr>
                    </a:p>
                    <a:p>
                      <a:pPr marL="0" marR="0" lvl="0" indent="0" algn="l" rtl="0">
                        <a:lnSpc>
                          <a:spcPct val="100000"/>
                        </a:lnSpc>
                        <a:spcBef>
                          <a:spcPts val="0"/>
                        </a:spcBef>
                        <a:spcAft>
                          <a:spcPts val="0"/>
                        </a:spcAft>
                        <a:buClr>
                          <a:srgbClr val="D9D9D9"/>
                        </a:buClr>
                        <a:buSzPts val="2800"/>
                        <a:buFont typeface="Arial"/>
                        <a:buNone/>
                      </a:pPr>
                      <a:r>
                        <a:rPr lang="en-US" sz="2800">
                          <a:solidFill>
                            <a:srgbClr val="D9D9D9"/>
                          </a:solidFill>
                          <a:latin typeface="Arial"/>
                          <a:ea typeface="Arial"/>
                          <a:cs typeface="Arial"/>
                          <a:sym typeface="Arial"/>
                        </a:rPr>
                        <a:t>To hide the guides click on the </a:t>
                      </a:r>
                      <a:r>
                        <a:rPr lang="en-US" sz="2800" b="1">
                          <a:solidFill>
                            <a:srgbClr val="D9D9D9"/>
                          </a:solidFill>
                          <a:latin typeface="Arial"/>
                          <a:ea typeface="Arial"/>
                          <a:cs typeface="Arial"/>
                          <a:sym typeface="Arial"/>
                        </a:rPr>
                        <a:t>Home</a:t>
                      </a:r>
                      <a:r>
                        <a:rPr lang="en-US" sz="2800">
                          <a:solidFill>
                            <a:srgbClr val="D9D9D9"/>
                          </a:solidFill>
                          <a:latin typeface="Arial"/>
                          <a:ea typeface="Arial"/>
                          <a:cs typeface="Arial"/>
                          <a:sym typeface="Arial"/>
                        </a:rPr>
                        <a:t> tab (top of the screen) and then click on the </a:t>
                      </a:r>
                      <a:r>
                        <a:rPr lang="en-US" sz="2800" b="1">
                          <a:solidFill>
                            <a:srgbClr val="D9D9D9"/>
                          </a:solidFill>
                          <a:latin typeface="Arial"/>
                          <a:ea typeface="Arial"/>
                          <a:cs typeface="Arial"/>
                          <a:sym typeface="Arial"/>
                        </a:rPr>
                        <a:t>Layout</a:t>
                      </a:r>
                      <a:r>
                        <a:rPr lang="en-US" sz="2800">
                          <a:solidFill>
                            <a:srgbClr val="D9D9D9"/>
                          </a:solidFill>
                          <a:latin typeface="Arial"/>
                          <a:ea typeface="Arial"/>
                          <a:cs typeface="Arial"/>
                          <a:sym typeface="Arial"/>
                        </a:rPr>
                        <a:t> button below to see the available layouts. Choose the </a:t>
                      </a:r>
                      <a:r>
                        <a:rPr lang="en-US" sz="2800" b="1">
                          <a:solidFill>
                            <a:srgbClr val="D9D9D9"/>
                          </a:solidFill>
                          <a:latin typeface="Arial"/>
                          <a:ea typeface="Arial"/>
                          <a:cs typeface="Arial"/>
                          <a:sym typeface="Arial"/>
                        </a:rPr>
                        <a:t>Without Guides </a:t>
                      </a:r>
                      <a:r>
                        <a:rPr lang="en-US" sz="2800" b="0">
                          <a:solidFill>
                            <a:srgbClr val="D9D9D9"/>
                          </a:solidFill>
                          <a:latin typeface="Arial"/>
                          <a:ea typeface="Arial"/>
                          <a:cs typeface="Arial"/>
                          <a:sym typeface="Arial"/>
                        </a:rPr>
                        <a:t>layout</a:t>
                      </a:r>
                      <a:r>
                        <a:rPr lang="en-US" sz="2800">
                          <a:solidFill>
                            <a:srgbClr val="D9D9D9"/>
                          </a:solidFill>
                          <a:latin typeface="Arial"/>
                          <a:ea typeface="Arial"/>
                          <a:cs typeface="Arial"/>
                          <a:sym typeface="Arial"/>
                        </a:rPr>
                        <a:t>.</a:t>
                      </a:r>
                      <a:endParaRPr sz="2800">
                        <a:solidFill>
                          <a:srgbClr val="D9D9D9"/>
                        </a:solidFill>
                        <a:latin typeface="Arial"/>
                        <a:ea typeface="Arial"/>
                        <a:cs typeface="Arial"/>
                        <a:sym typeface="Arial"/>
                      </a:endParaRPr>
                    </a:p>
                  </a:txBody>
                  <a:tcPr marL="182875" marR="91450" marT="137150" marB="45725">
                    <a:solidFill>
                      <a:srgbClr val="010101"/>
                    </a:solidFill>
                  </a:tcPr>
                </a:tc>
                <a:tc rowSpan="2" hMerge="1">
                  <a:txBody>
                    <a:bodyPr/>
                    <a:lstStyle/>
                    <a:p>
                      <a:endParaRPr lang="ru-RU"/>
                    </a:p>
                  </a:txBody>
                  <a:tcPr/>
                </a:tc>
                <a:extLst>
                  <a:ext uri="{0D108BD9-81ED-4DB2-BD59-A6C34878D82A}">
                    <a16:rowId xmlns:a16="http://schemas.microsoft.com/office/drawing/2014/main" val="10003"/>
                  </a:ext>
                </a:extLst>
              </a:tr>
              <a:tr h="7587250">
                <a:tc>
                  <a:txBody>
                    <a:bodyPr/>
                    <a:lstStyle/>
                    <a:p>
                      <a:pPr marL="0" marR="0" lvl="0" indent="0" algn="l" rtl="0">
                        <a:lnSpc>
                          <a:spcPct val="100000"/>
                        </a:lnSpc>
                        <a:spcBef>
                          <a:spcPts val="0"/>
                        </a:spcBef>
                        <a:spcAft>
                          <a:spcPts val="0"/>
                        </a:spcAft>
                        <a:buClr>
                          <a:schemeClr val="dk1"/>
                        </a:buClr>
                        <a:buSzPts val="2800"/>
                        <a:buFont typeface="Calibri"/>
                        <a:buNone/>
                      </a:pPr>
                      <a:endParaRPr sz="2800">
                        <a:solidFill>
                          <a:srgbClr val="D9D9D9"/>
                        </a:solidFill>
                        <a:latin typeface="Arial"/>
                        <a:ea typeface="Arial"/>
                        <a:cs typeface="Arial"/>
                        <a:sym typeface="Arial"/>
                      </a:endParaRPr>
                    </a:p>
                  </a:txBody>
                  <a:tcPr marL="182875" marR="91450" marT="137150" marB="45725">
                    <a:solidFill>
                      <a:srgbClr val="010101"/>
                    </a:solidFill>
                  </a:tcPr>
                </a:tc>
                <a:tc gridSpan="2" vMerge="1">
                  <a:txBody>
                    <a:bodyPr/>
                    <a:lstStyle/>
                    <a:p>
                      <a:endParaRPr lang="ru-RU"/>
                    </a:p>
                  </a:txBody>
                  <a:tcPr/>
                </a:tc>
                <a:tc hMerge="1" vMerge="1">
                  <a:txBody>
                    <a:bodyPr/>
                    <a:lstStyle/>
                    <a:p>
                      <a:endParaRPr lang="ru-RU"/>
                    </a:p>
                  </a:txBody>
                  <a:tcPr/>
                </a:tc>
                <a:extLst>
                  <a:ext uri="{0D108BD9-81ED-4DB2-BD59-A6C34878D82A}">
                    <a16:rowId xmlns:a16="http://schemas.microsoft.com/office/drawing/2014/main" val="10004"/>
                  </a:ext>
                </a:extLst>
              </a:tr>
              <a:tr h="6445250">
                <a:tc>
                  <a:txBody>
                    <a:bodyPr/>
                    <a:lstStyle/>
                    <a:p>
                      <a:pPr marL="0" marR="0" lvl="0" indent="0" algn="l" rtl="0">
                        <a:spcBef>
                          <a:spcPts val="0"/>
                        </a:spcBef>
                        <a:spcAft>
                          <a:spcPts val="0"/>
                        </a:spcAft>
                        <a:buNone/>
                      </a:pPr>
                      <a:r>
                        <a:rPr lang="en-US" sz="3200" b="1">
                          <a:solidFill>
                            <a:srgbClr val="FFC000"/>
                          </a:solidFill>
                          <a:latin typeface="Arial"/>
                          <a:ea typeface="Arial"/>
                          <a:cs typeface="Arial"/>
                          <a:sym typeface="Arial"/>
                        </a:rPr>
                        <a:t>How to preview your poster prior to printing</a:t>
                      </a:r>
                      <a:endParaRPr sz="3200" b="1">
                        <a:solidFill>
                          <a:srgbClr val="FFC000"/>
                        </a:solidFill>
                        <a:latin typeface="Arial"/>
                        <a:ea typeface="Arial"/>
                        <a:cs typeface="Arial"/>
                        <a:sym typeface="Arial"/>
                      </a:endParaRPr>
                    </a:p>
                    <a:p>
                      <a:pPr marL="0" marR="0" lvl="0" indent="0" algn="l" rtl="0">
                        <a:spcBef>
                          <a:spcPts val="0"/>
                        </a:spcBef>
                        <a:spcAft>
                          <a:spcPts val="0"/>
                        </a:spcAft>
                        <a:buNone/>
                      </a:pPr>
                      <a:r>
                        <a:rPr lang="en-US" sz="2800">
                          <a:solidFill>
                            <a:srgbClr val="D9D9D9"/>
                          </a:solidFill>
                          <a:latin typeface="Arial"/>
                          <a:ea typeface="Arial"/>
                          <a:cs typeface="Arial"/>
                          <a:sym typeface="Arial"/>
                        </a:rPr>
                        <a:t>You can preview your poster at any time by pressing the </a:t>
                      </a:r>
                      <a:r>
                        <a:rPr lang="en-US" sz="2800">
                          <a:solidFill>
                            <a:srgbClr val="FFC000"/>
                          </a:solidFill>
                          <a:latin typeface="Arial"/>
                          <a:ea typeface="Arial"/>
                          <a:cs typeface="Arial"/>
                          <a:sym typeface="Arial"/>
                        </a:rPr>
                        <a:t>F5 key</a:t>
                      </a:r>
                      <a:r>
                        <a:rPr lang="en-US" sz="2800">
                          <a:solidFill>
                            <a:srgbClr val="D9D9D9"/>
                          </a:solidFill>
                          <a:latin typeface="Arial"/>
                          <a:ea typeface="Arial"/>
                          <a:cs typeface="Arial"/>
                          <a:sym typeface="Arial"/>
                        </a:rPr>
                        <a:t> on your keyboard. You will see on the screen what's on your poster and how it should look when printed. Press the </a:t>
                      </a:r>
                      <a:r>
                        <a:rPr lang="en-US" sz="2800">
                          <a:solidFill>
                            <a:srgbClr val="FFC000"/>
                          </a:solidFill>
                          <a:latin typeface="Arial"/>
                          <a:ea typeface="Arial"/>
                          <a:cs typeface="Arial"/>
                          <a:sym typeface="Arial"/>
                        </a:rPr>
                        <a:t>ESC key </a:t>
                      </a:r>
                      <a:r>
                        <a:rPr lang="en-US" sz="2800">
                          <a:solidFill>
                            <a:srgbClr val="D9D9D9"/>
                          </a:solidFill>
                          <a:latin typeface="Arial"/>
                          <a:ea typeface="Arial"/>
                          <a:cs typeface="Arial"/>
                          <a:sym typeface="Arial"/>
                        </a:rPr>
                        <a:t>to exit Preview.</a:t>
                      </a:r>
                      <a:endParaRPr/>
                    </a:p>
                  </a:txBody>
                  <a:tcPr marL="182875" marR="91450" marT="137150" marB="45725">
                    <a:solidFill>
                      <a:srgbClr val="010101"/>
                    </a:solidFill>
                  </a:tcPr>
                </a:tc>
                <a:tc gridSpan="2">
                  <a:txBody>
                    <a:bodyPr/>
                    <a:lstStyle/>
                    <a:p>
                      <a:pPr marL="0" marR="0" lvl="0" indent="0" algn="l" rtl="0">
                        <a:spcBef>
                          <a:spcPts val="0"/>
                        </a:spcBef>
                        <a:spcAft>
                          <a:spcPts val="0"/>
                        </a:spcAft>
                        <a:buNone/>
                      </a:pPr>
                      <a:r>
                        <a:rPr lang="en-US" sz="13800" b="1">
                          <a:solidFill>
                            <a:srgbClr val="D9D9D9"/>
                          </a:solidFill>
                          <a:latin typeface="Arial"/>
                          <a:ea typeface="Arial"/>
                          <a:cs typeface="Arial"/>
                          <a:sym typeface="Arial"/>
                        </a:rPr>
                        <a:t>F5</a:t>
                      </a:r>
                      <a:r>
                        <a:rPr lang="en-US" sz="2800">
                          <a:solidFill>
                            <a:srgbClr val="D9D9D9"/>
                          </a:solidFill>
                          <a:latin typeface="Arial"/>
                          <a:ea typeface="Arial"/>
                          <a:cs typeface="Arial"/>
                          <a:sym typeface="Arial"/>
                        </a:rPr>
                        <a:t> </a:t>
                      </a:r>
                      <a:endParaRPr sz="2800">
                        <a:solidFill>
                          <a:srgbClr val="D9D9D9"/>
                        </a:solidFill>
                        <a:latin typeface="Arial"/>
                        <a:ea typeface="Arial"/>
                        <a:cs typeface="Arial"/>
                        <a:sym typeface="Arial"/>
                      </a:endParaRPr>
                    </a:p>
                  </a:txBody>
                  <a:tcPr marL="182875" marR="91450" marT="137150" marB="45725">
                    <a:solidFill>
                      <a:srgbClr val="0C0C0C"/>
                    </a:solidFill>
                  </a:tcPr>
                </a:tc>
                <a:tc hMerge="1">
                  <a:txBody>
                    <a:bodyPr/>
                    <a:lstStyle/>
                    <a:p>
                      <a:endParaRPr lang="ru-RU"/>
                    </a:p>
                  </a:txBody>
                  <a:tcPr/>
                </a:tc>
                <a:extLst>
                  <a:ext uri="{0D108BD9-81ED-4DB2-BD59-A6C34878D82A}">
                    <a16:rowId xmlns:a16="http://schemas.microsoft.com/office/drawing/2014/main" val="10005"/>
                  </a:ext>
                </a:extLst>
              </a:tr>
              <a:tr h="7395525">
                <a:tc gridSpan="3">
                  <a:txBody>
                    <a:bodyPr/>
                    <a:lstStyle/>
                    <a:p>
                      <a:pPr marL="0" marR="0" lvl="0" indent="0" algn="l" rtl="0">
                        <a:lnSpc>
                          <a:spcPct val="100000"/>
                        </a:lnSpc>
                        <a:spcBef>
                          <a:spcPts val="0"/>
                        </a:spcBef>
                        <a:spcAft>
                          <a:spcPts val="0"/>
                        </a:spcAft>
                        <a:buClr>
                          <a:srgbClr val="FFC000"/>
                        </a:buClr>
                        <a:buSzPts val="3200"/>
                        <a:buFont typeface="Arial"/>
                        <a:buNone/>
                      </a:pPr>
                      <a:r>
                        <a:rPr lang="en-US" sz="3200" b="1">
                          <a:solidFill>
                            <a:srgbClr val="FFC000"/>
                          </a:solidFill>
                          <a:latin typeface="Arial"/>
                          <a:ea typeface="Arial"/>
                          <a:cs typeface="Arial"/>
                          <a:sym typeface="Arial"/>
                        </a:rPr>
                        <a:t>How to print your poster</a:t>
                      </a:r>
                      <a:endParaRPr/>
                    </a:p>
                    <a:p>
                      <a:pPr marL="0" marR="0" lvl="0" indent="0" algn="l" rtl="0">
                        <a:lnSpc>
                          <a:spcPct val="100000"/>
                        </a:lnSpc>
                        <a:spcBef>
                          <a:spcPts val="0"/>
                        </a:spcBef>
                        <a:spcAft>
                          <a:spcPts val="0"/>
                        </a:spcAft>
                        <a:buClr>
                          <a:srgbClr val="D9D9D9"/>
                        </a:buClr>
                        <a:buSzPts val="2800"/>
                        <a:buFont typeface="Arial"/>
                        <a:buNone/>
                      </a:pPr>
                      <a:r>
                        <a:rPr lang="en-US" sz="2800">
                          <a:solidFill>
                            <a:srgbClr val="D9D9D9"/>
                          </a:solidFill>
                          <a:latin typeface="Arial"/>
                          <a:ea typeface="Arial"/>
                          <a:cs typeface="Arial"/>
                          <a:sym typeface="Arial"/>
                        </a:rPr>
                        <a:t>When you are ready to have your poster printed go online to </a:t>
                      </a:r>
                      <a:r>
                        <a:rPr lang="en-US" sz="2800">
                          <a:solidFill>
                            <a:srgbClr val="FFC000"/>
                          </a:solidFill>
                          <a:latin typeface="Arial"/>
                          <a:ea typeface="Arial"/>
                          <a:cs typeface="Arial"/>
                          <a:sym typeface="Arial"/>
                        </a:rPr>
                        <a:t>PosterPresentations.com</a:t>
                      </a:r>
                      <a:r>
                        <a:rPr lang="en-US" sz="2800">
                          <a:solidFill>
                            <a:srgbClr val="D9D9D9"/>
                          </a:solidFill>
                          <a:latin typeface="Arial"/>
                          <a:ea typeface="Arial"/>
                          <a:cs typeface="Arial"/>
                          <a:sym typeface="Arial"/>
                        </a:rPr>
                        <a:t> and click on the "</a:t>
                      </a:r>
                      <a:r>
                        <a:rPr lang="en-US" sz="2800">
                          <a:solidFill>
                            <a:srgbClr val="FFC000"/>
                          </a:solidFill>
                          <a:latin typeface="Arial"/>
                          <a:ea typeface="Arial"/>
                          <a:cs typeface="Arial"/>
                          <a:sym typeface="Arial"/>
                        </a:rPr>
                        <a:t>Order Your Poster</a:t>
                      </a:r>
                      <a:r>
                        <a:rPr lang="en-US" sz="2800">
                          <a:solidFill>
                            <a:srgbClr val="D9D9D9"/>
                          </a:solidFill>
                          <a:latin typeface="Arial"/>
                          <a:ea typeface="Arial"/>
                          <a:cs typeface="Arial"/>
                          <a:sym typeface="Arial"/>
                        </a:rPr>
                        <a:t>" button. You can have your poster printed on professional papers, fabric for easy traveling and a variety of other materials. </a:t>
                      </a:r>
                      <a:endParaRPr/>
                    </a:p>
                    <a:p>
                      <a:pPr marL="0" marR="0" lvl="0" indent="0" algn="l" rtl="0">
                        <a:lnSpc>
                          <a:spcPct val="100000"/>
                        </a:lnSpc>
                        <a:spcBef>
                          <a:spcPts val="0"/>
                        </a:spcBef>
                        <a:spcAft>
                          <a:spcPts val="0"/>
                        </a:spcAft>
                        <a:buClr>
                          <a:srgbClr val="D9D9D9"/>
                        </a:buClr>
                        <a:buSzPts val="2800"/>
                        <a:buFont typeface="Arial"/>
                        <a:buNone/>
                      </a:pPr>
                      <a:r>
                        <a:rPr lang="en-US" sz="2800">
                          <a:solidFill>
                            <a:srgbClr val="D9D9D9"/>
                          </a:solidFill>
                          <a:latin typeface="Arial"/>
                          <a:ea typeface="Arial"/>
                          <a:cs typeface="Arial"/>
                          <a:sym typeface="Arial"/>
                        </a:rPr>
                        <a:t>If you submit a PowerPoint document, you will be receiving a PDF proof for your approval prior to printing. If your order is placed and paid for before noon (Pacific time) Monday-Friday, your order will ship out that same day. FedEx Next day, Second day, Third day, and Free Ground services are offered. </a:t>
                      </a:r>
                      <a:endParaRPr/>
                    </a:p>
                    <a:p>
                      <a:pPr marL="0" marR="0" lvl="0" indent="0" algn="l" rtl="0">
                        <a:lnSpc>
                          <a:spcPct val="100000"/>
                        </a:lnSpc>
                        <a:spcBef>
                          <a:spcPts val="0"/>
                        </a:spcBef>
                        <a:spcAft>
                          <a:spcPts val="0"/>
                        </a:spcAft>
                        <a:buClr>
                          <a:srgbClr val="D9D9D9"/>
                        </a:buClr>
                        <a:buSzPts val="2800"/>
                        <a:buFont typeface="Arial"/>
                        <a:buNone/>
                      </a:pPr>
                      <a:r>
                        <a:rPr lang="en-US" sz="2800">
                          <a:solidFill>
                            <a:srgbClr val="D9D9D9"/>
                          </a:solidFill>
                          <a:latin typeface="Arial"/>
                          <a:ea typeface="Arial"/>
                          <a:cs typeface="Arial"/>
                          <a:sym typeface="Arial"/>
                        </a:rPr>
                        <a:t/>
                      </a:r>
                      <a:br>
                        <a:rPr lang="en-US" sz="2800">
                          <a:solidFill>
                            <a:srgbClr val="D9D9D9"/>
                          </a:solidFill>
                          <a:latin typeface="Arial"/>
                          <a:ea typeface="Arial"/>
                          <a:cs typeface="Arial"/>
                          <a:sym typeface="Arial"/>
                        </a:rPr>
                      </a:br>
                      <a:r>
                        <a:rPr lang="en-US" sz="2800">
                          <a:solidFill>
                            <a:srgbClr val="D9D9D9"/>
                          </a:solidFill>
                          <a:latin typeface="Arial"/>
                          <a:ea typeface="Arial"/>
                          <a:cs typeface="Arial"/>
                          <a:sym typeface="Arial"/>
                        </a:rPr>
                        <a:t>Go to </a:t>
                      </a:r>
                      <a:r>
                        <a:rPr lang="en-US" sz="2800">
                          <a:solidFill>
                            <a:srgbClr val="FFC000"/>
                          </a:solidFill>
                          <a:latin typeface="Arial"/>
                          <a:ea typeface="Arial"/>
                          <a:cs typeface="Arial"/>
                          <a:sym typeface="Arial"/>
                        </a:rPr>
                        <a:t>PosterPresentations.com</a:t>
                      </a:r>
                      <a:r>
                        <a:rPr lang="en-US" sz="2800">
                          <a:solidFill>
                            <a:srgbClr val="D9D9D9"/>
                          </a:solidFill>
                          <a:latin typeface="Arial"/>
                          <a:ea typeface="Arial"/>
                          <a:cs typeface="Arial"/>
                          <a:sym typeface="Arial"/>
                        </a:rPr>
                        <a:t> for more information.</a:t>
                      </a:r>
                      <a:endParaRPr/>
                    </a:p>
                  </a:txBody>
                  <a:tcPr marL="182875" marR="91450" marT="137150" marB="45725">
                    <a:solidFill>
                      <a:srgbClr val="010101"/>
                    </a:solidFill>
                  </a:tcPr>
                </a:tc>
                <a:tc hMerge="1">
                  <a:txBody>
                    <a:bodyPr/>
                    <a:lstStyle/>
                    <a:p>
                      <a:endParaRPr lang="ru-RU"/>
                    </a:p>
                  </a:txBody>
                  <a:tcPr/>
                </a:tc>
                <a:tc hMerge="1">
                  <a:txBody>
                    <a:bodyPr/>
                    <a:lstStyle/>
                    <a:p>
                      <a:endParaRPr lang="ru-RU"/>
                    </a:p>
                  </a:txBody>
                  <a:tcPr/>
                </a:tc>
                <a:extLst>
                  <a:ext uri="{0D108BD9-81ED-4DB2-BD59-A6C34878D82A}">
                    <a16:rowId xmlns:a16="http://schemas.microsoft.com/office/drawing/2014/main" val="10006"/>
                  </a:ext>
                </a:extLst>
              </a:tr>
              <a:tr h="1458725">
                <a:tc gridSpan="3">
                  <a:txBody>
                    <a:bodyPr/>
                    <a:lstStyle/>
                    <a:p>
                      <a:pPr marL="0" marR="0" lvl="0" indent="0" algn="l" rtl="0">
                        <a:spcBef>
                          <a:spcPts val="0"/>
                        </a:spcBef>
                        <a:spcAft>
                          <a:spcPts val="0"/>
                        </a:spcAft>
                        <a:buNone/>
                      </a:pPr>
                      <a:endParaRPr sz="2800">
                        <a:solidFill>
                          <a:srgbClr val="1F3A4E"/>
                        </a:solidFill>
                      </a:endParaRPr>
                    </a:p>
                  </a:txBody>
                  <a:tcPr marL="182875" marR="91450" marT="137150" marB="45725"/>
                </a:tc>
                <a:tc hMerge="1">
                  <a:txBody>
                    <a:bodyPr/>
                    <a:lstStyle/>
                    <a:p>
                      <a:endParaRPr lang="ru-RU"/>
                    </a:p>
                  </a:txBody>
                  <a:tcPr/>
                </a:tc>
                <a:tc hMerge="1">
                  <a:txBody>
                    <a:bodyPr/>
                    <a:lstStyle/>
                    <a:p>
                      <a:endParaRPr lang="ru-RU"/>
                    </a:p>
                  </a:txBody>
                  <a:tcPr/>
                </a:tc>
                <a:extLst>
                  <a:ext uri="{0D108BD9-81ED-4DB2-BD59-A6C34878D82A}">
                    <a16:rowId xmlns:a16="http://schemas.microsoft.com/office/drawing/2014/main" val="10007"/>
                  </a:ext>
                </a:extLst>
              </a:tr>
              <a:tr h="1982850">
                <a:tc gridSpan="2">
                  <a:txBody>
                    <a:bodyPr/>
                    <a:lstStyle/>
                    <a:p>
                      <a:pPr marL="0" marR="0" lvl="0" indent="0" algn="l" rtl="0">
                        <a:lnSpc>
                          <a:spcPct val="108333"/>
                        </a:lnSpc>
                        <a:spcBef>
                          <a:spcPts val="0"/>
                        </a:spcBef>
                        <a:spcAft>
                          <a:spcPts val="0"/>
                        </a:spcAft>
                        <a:buNone/>
                      </a:pPr>
                      <a:r>
                        <a:rPr lang="en-US" sz="2400">
                          <a:solidFill>
                            <a:srgbClr val="D8D8D8"/>
                          </a:solidFill>
                          <a:latin typeface="Arial"/>
                          <a:ea typeface="Arial"/>
                          <a:cs typeface="Arial"/>
                          <a:sym typeface="Arial"/>
                        </a:rPr>
                        <a:t>© 2019 PosterPresentations.com</a:t>
                      </a:r>
                      <a:br>
                        <a:rPr lang="en-US" sz="2400">
                          <a:solidFill>
                            <a:srgbClr val="D8D8D8"/>
                          </a:solidFill>
                          <a:latin typeface="Arial"/>
                          <a:ea typeface="Arial"/>
                          <a:cs typeface="Arial"/>
                          <a:sym typeface="Arial"/>
                        </a:rPr>
                      </a:br>
                      <a:r>
                        <a:rPr lang="en-US" sz="2400">
                          <a:solidFill>
                            <a:srgbClr val="D8D8D8"/>
                          </a:solidFill>
                          <a:latin typeface="Arial"/>
                          <a:ea typeface="Arial"/>
                          <a:cs typeface="Arial"/>
                          <a:sym typeface="Arial"/>
                        </a:rPr>
                        <a:t>2117 Fourth Street , STE C        </a:t>
                      </a:r>
                      <a:endParaRPr/>
                    </a:p>
                    <a:p>
                      <a:pPr marL="0" marR="0" lvl="0" indent="0" algn="l" rtl="0">
                        <a:lnSpc>
                          <a:spcPct val="108333"/>
                        </a:lnSpc>
                        <a:spcBef>
                          <a:spcPts val="0"/>
                        </a:spcBef>
                        <a:spcAft>
                          <a:spcPts val="0"/>
                        </a:spcAft>
                        <a:buNone/>
                      </a:pPr>
                      <a:r>
                        <a:rPr lang="en-US" sz="2400">
                          <a:solidFill>
                            <a:srgbClr val="D8D8D8"/>
                          </a:solidFill>
                          <a:latin typeface="Arial"/>
                          <a:ea typeface="Arial"/>
                          <a:cs typeface="Arial"/>
                          <a:sym typeface="Arial"/>
                        </a:rPr>
                        <a:t>Berkeley CA 94710 USA</a:t>
                      </a:r>
                      <a:endParaRPr sz="2400">
                        <a:solidFill>
                          <a:srgbClr val="D8D8D8"/>
                        </a:solidFill>
                        <a:latin typeface="Arial"/>
                        <a:ea typeface="Arial"/>
                        <a:cs typeface="Arial"/>
                        <a:sym typeface="Arial"/>
                      </a:endParaRPr>
                    </a:p>
                  </a:txBody>
                  <a:tcPr marL="182875" marR="91450" marT="137150" marB="45725">
                    <a:solidFill>
                      <a:srgbClr val="010101"/>
                    </a:solidFill>
                  </a:tcPr>
                </a:tc>
                <a:tc hMerge="1">
                  <a:txBody>
                    <a:bodyPr/>
                    <a:lstStyle/>
                    <a:p>
                      <a:endParaRPr lang="ru-RU"/>
                    </a:p>
                  </a:txBody>
                  <a:tcPr/>
                </a:tc>
                <a:tc>
                  <a:txBody>
                    <a:bodyPr/>
                    <a:lstStyle/>
                    <a:p>
                      <a:pPr marL="0" marR="0" lvl="0" indent="0" algn="l" rtl="0">
                        <a:lnSpc>
                          <a:spcPct val="100000"/>
                        </a:lnSpc>
                        <a:spcBef>
                          <a:spcPts val="0"/>
                        </a:spcBef>
                        <a:spcAft>
                          <a:spcPts val="0"/>
                        </a:spcAft>
                        <a:buClr>
                          <a:srgbClr val="D0D0D0"/>
                        </a:buClr>
                        <a:buSzPts val="2800"/>
                        <a:buFont typeface="Arial"/>
                        <a:buNone/>
                      </a:pPr>
                      <a:r>
                        <a:rPr lang="en-US" sz="2800" b="1">
                          <a:solidFill>
                            <a:srgbClr val="D0D0D0"/>
                          </a:solidFill>
                          <a:latin typeface="Arial"/>
                          <a:ea typeface="Arial"/>
                          <a:cs typeface="Arial"/>
                          <a:sym typeface="Arial"/>
                        </a:rPr>
                        <a:t>For complete tutorials visit:</a:t>
                      </a:r>
                      <a:endParaRPr/>
                    </a:p>
                    <a:p>
                      <a:pPr marL="0" marR="0" lvl="0" indent="0" algn="l" rtl="0">
                        <a:lnSpc>
                          <a:spcPct val="100000"/>
                        </a:lnSpc>
                        <a:spcBef>
                          <a:spcPts val="0"/>
                        </a:spcBef>
                        <a:spcAft>
                          <a:spcPts val="0"/>
                        </a:spcAft>
                        <a:buClr>
                          <a:srgbClr val="FFC000"/>
                        </a:buClr>
                        <a:buSzPts val="2000"/>
                        <a:buFont typeface="Arial"/>
                        <a:buNone/>
                      </a:pPr>
                      <a:r>
                        <a:rPr lang="en-US" sz="2000" b="1">
                          <a:solidFill>
                            <a:srgbClr val="FFC000"/>
                          </a:solidFill>
                          <a:latin typeface="Arial"/>
                          <a:ea typeface="Arial"/>
                          <a:cs typeface="Arial"/>
                          <a:sym typeface="Arial"/>
                        </a:rPr>
                        <a:t>https://www.posterpresentations.com/helpdesk.html</a:t>
                      </a:r>
                      <a:endParaRPr sz="16600"/>
                    </a:p>
                  </a:txBody>
                  <a:tcPr marL="182875" marR="91450" marT="137150" marB="45725">
                    <a:solidFill>
                      <a:srgbClr val="010101"/>
                    </a:solidFill>
                  </a:tcPr>
                </a:tc>
                <a:extLst>
                  <a:ext uri="{0D108BD9-81ED-4DB2-BD59-A6C34878D82A}">
                    <a16:rowId xmlns:a16="http://schemas.microsoft.com/office/drawing/2014/main" val="10008"/>
                  </a:ext>
                </a:extLst>
              </a:tr>
            </a:tbl>
          </a:graphicData>
        </a:graphic>
      </p:graphicFrame>
      <p:sp>
        <p:nvSpPr>
          <p:cNvPr id="14" name="Google Shape;14;p2"/>
          <p:cNvSpPr/>
          <p:nvPr/>
        </p:nvSpPr>
        <p:spPr>
          <a:xfrm>
            <a:off x="-1" y="1"/>
            <a:ext cx="30275213" cy="523701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8500" b="0" i="0" u="none" strike="noStrike" cap="none">
              <a:solidFill>
                <a:schemeClr val="lt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sldLayoutIdLst>
    <p:sldLayoutId id="2147483649"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9"/>
        <p:cNvGrpSpPr/>
        <p:nvPr/>
      </p:nvGrpSpPr>
      <p:grpSpPr>
        <a:xfrm>
          <a:off x="0" y="0"/>
          <a:ext cx="0" cy="0"/>
          <a:chOff x="0" y="0"/>
          <a:chExt cx="0" cy="0"/>
        </a:xfrm>
      </p:grpSpPr>
      <p:sp>
        <p:nvSpPr>
          <p:cNvPr id="30" name="Google Shape;30;p4"/>
          <p:cNvSpPr/>
          <p:nvPr/>
        </p:nvSpPr>
        <p:spPr>
          <a:xfrm rot="10800000">
            <a:off x="-1" y="41529321"/>
            <a:ext cx="30275213" cy="124171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8500" b="0" i="0" u="none" strike="noStrike" cap="none">
              <a:solidFill>
                <a:schemeClr val="lt1"/>
              </a:solidFill>
              <a:latin typeface="Calibri"/>
              <a:ea typeface="Calibri"/>
              <a:cs typeface="Calibri"/>
              <a:sym typeface="Calibri"/>
            </a:endParaRPr>
          </a:p>
        </p:txBody>
      </p:sp>
      <p:sp>
        <p:nvSpPr>
          <p:cNvPr id="31" name="Google Shape;31;p4"/>
          <p:cNvSpPr/>
          <p:nvPr/>
        </p:nvSpPr>
        <p:spPr>
          <a:xfrm>
            <a:off x="-1" y="1"/>
            <a:ext cx="30275213" cy="523701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8500" b="0" i="0" u="none" strike="noStrike" cap="none">
              <a:solidFill>
                <a:schemeClr val="lt1"/>
              </a:solidFill>
              <a:latin typeface="Calibri"/>
              <a:ea typeface="Calibri"/>
              <a:cs typeface="Calibri"/>
              <a:sym typeface="Calibri"/>
            </a:endParaRPr>
          </a:p>
        </p:txBody>
      </p:sp>
      <p:sp>
        <p:nvSpPr>
          <p:cNvPr id="32" name="Google Shape;32;p4"/>
          <p:cNvSpPr txBox="1"/>
          <p:nvPr/>
        </p:nvSpPr>
        <p:spPr>
          <a:xfrm>
            <a:off x="665459" y="41989159"/>
            <a:ext cx="2234591" cy="322029"/>
          </a:xfrm>
          <a:prstGeom prst="rect">
            <a:avLst/>
          </a:prstGeom>
          <a:noFill/>
          <a:ln>
            <a:noFill/>
          </a:ln>
        </p:spPr>
        <p:txBody>
          <a:bodyPr spcFirstLastPara="1" wrap="square" lIns="89375" tIns="44675" rIns="89375" bIns="44675" anchor="t" anchorCtr="0">
            <a:spAutoFit/>
          </a:bodyPr>
          <a:lstStyle/>
          <a:p>
            <a:pPr marL="0" marR="0" lvl="0" indent="0" algn="l" rtl="0">
              <a:lnSpc>
                <a:spcPct val="65000"/>
              </a:lnSpc>
              <a:spcBef>
                <a:spcPts val="0"/>
              </a:spcBef>
              <a:spcAft>
                <a:spcPts val="0"/>
              </a:spcAft>
              <a:buNone/>
            </a:pPr>
            <a:r>
              <a:rPr lang="en-US" sz="500" b="1" i="0" u="none" strike="noStrike" cap="none">
                <a:solidFill>
                  <a:srgbClr val="BFBFBF"/>
                </a:solidFill>
                <a:latin typeface="Arial"/>
                <a:ea typeface="Arial"/>
                <a:cs typeface="Arial"/>
                <a:sym typeface="Arial"/>
              </a:rPr>
              <a:t>RESEARCH POSTER PRESENTATION DESIGN © 2015</a:t>
            </a:r>
            <a:endParaRPr/>
          </a:p>
          <a:p>
            <a:pPr marL="0" marR="0" lvl="0" indent="0" algn="l" rtl="0">
              <a:lnSpc>
                <a:spcPct val="65000"/>
              </a:lnSpc>
              <a:spcBef>
                <a:spcPts val="500"/>
              </a:spcBef>
              <a:spcAft>
                <a:spcPts val="0"/>
              </a:spcAft>
              <a:buNone/>
            </a:pPr>
            <a:r>
              <a:rPr lang="en-US" sz="1000" b="1" i="0" u="none" strike="noStrike" cap="none">
                <a:solidFill>
                  <a:srgbClr val="BFBFBF"/>
                </a:solidFill>
                <a:latin typeface="Arial"/>
                <a:ea typeface="Arial"/>
                <a:cs typeface="Arial"/>
                <a:sym typeface="Arial"/>
              </a:rPr>
              <a:t>www.PosterPresentations.com</a:t>
            </a:r>
            <a:endParaRPr/>
          </a:p>
        </p:txBody>
      </p:sp>
    </p:spTree>
  </p:cSld>
  <p:clrMap bg1="lt1" tx1="dk1" bg2="dk2" tx2="lt2" accent1="accent1" accent2="accent2" accent3="accent3" accent4="accent4" accent5="accent5" accent6="accent6" hlink="hlink" folHlink="folHlink"/>
  <p:sldLayoutIdLst>
    <p:sldLayoutId id="2147483651"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12.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sp>
        <p:nvSpPr>
          <p:cNvPr id="51" name="Google Shape;51;p1"/>
          <p:cNvSpPr/>
          <p:nvPr/>
        </p:nvSpPr>
        <p:spPr>
          <a:xfrm>
            <a:off x="242900" y="31565850"/>
            <a:ext cx="29789400" cy="9497700"/>
          </a:xfrm>
          <a:prstGeom prst="roundRect">
            <a:avLst>
              <a:gd name="adj" fmla="val 3342"/>
            </a:avLst>
          </a:prstGeom>
          <a:no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1"/>
          <p:cNvSpPr txBox="1">
            <a:spLocks noGrp="1"/>
          </p:cNvSpPr>
          <p:nvPr>
            <p:ph type="body" idx="8"/>
          </p:nvPr>
        </p:nvSpPr>
        <p:spPr>
          <a:xfrm>
            <a:off x="7999255" y="31809750"/>
            <a:ext cx="14276700" cy="781200"/>
          </a:xfrm>
          <a:prstGeom prst="rect">
            <a:avLst/>
          </a:prstGeom>
          <a:noFill/>
          <a:ln>
            <a:noFill/>
          </a:ln>
        </p:spPr>
        <p:txBody>
          <a:bodyPr spcFirstLastPara="1" wrap="square" lIns="89550" tIns="89550" rIns="89550" bIns="89550" anchor="ctr" anchorCtr="0">
            <a:spAutoFit/>
          </a:bodyPr>
          <a:lstStyle/>
          <a:p>
            <a:pPr marL="0" lvl="0" indent="0" algn="ctr" rtl="0">
              <a:spcBef>
                <a:spcPts val="0"/>
              </a:spcBef>
              <a:spcAft>
                <a:spcPts val="0"/>
              </a:spcAft>
              <a:buClr>
                <a:schemeClr val="accent1"/>
              </a:buClr>
              <a:buSzPts val="3900"/>
              <a:buNone/>
            </a:pPr>
            <a:r>
              <a:rPr lang="en-US"/>
              <a:t>Отчетность</a:t>
            </a:r>
            <a:endParaRPr/>
          </a:p>
        </p:txBody>
      </p:sp>
      <p:sp>
        <p:nvSpPr>
          <p:cNvPr id="53" name="Google Shape;53;p1"/>
          <p:cNvSpPr txBox="1">
            <a:spLocks noGrp="1"/>
          </p:cNvSpPr>
          <p:nvPr>
            <p:ph type="body" idx="9"/>
          </p:nvPr>
        </p:nvSpPr>
        <p:spPr>
          <a:xfrm>
            <a:off x="15330030" y="33497909"/>
            <a:ext cx="14283900" cy="883200"/>
          </a:xfrm>
          <a:prstGeom prst="rect">
            <a:avLst/>
          </a:prstGeom>
          <a:noFill/>
          <a:ln>
            <a:noFill/>
          </a:ln>
        </p:spPr>
        <p:txBody>
          <a:bodyPr spcFirstLastPara="1" wrap="square" lIns="223875" tIns="223875" rIns="223875" bIns="223875" anchor="t" anchorCtr="0">
            <a:spAutoFit/>
          </a:bodyPr>
          <a:lstStyle/>
          <a:p>
            <a:pPr marL="0" lvl="0" indent="0" algn="l" rtl="0">
              <a:spcBef>
                <a:spcPts val="0"/>
              </a:spcBef>
              <a:spcAft>
                <a:spcPts val="0"/>
              </a:spcAft>
              <a:buClr>
                <a:srgbClr val="3F2F28"/>
              </a:buClr>
              <a:buSzPts val="2800"/>
              <a:buNone/>
            </a:pPr>
            <a:r>
              <a:rPr lang="en-US"/>
              <a:t>На протяжении семестра мы вели GitHub репозиторий и сайт о проекте.</a:t>
            </a:r>
            <a:endParaRPr/>
          </a:p>
        </p:txBody>
      </p:sp>
      <p:sp>
        <p:nvSpPr>
          <p:cNvPr id="54" name="Google Shape;54;p1"/>
          <p:cNvSpPr txBox="1">
            <a:spLocks noGrp="1"/>
          </p:cNvSpPr>
          <p:nvPr>
            <p:ph type="body" idx="14"/>
          </p:nvPr>
        </p:nvSpPr>
        <p:spPr>
          <a:xfrm>
            <a:off x="252400" y="3769875"/>
            <a:ext cx="30022800" cy="1262100"/>
          </a:xfrm>
          <a:prstGeom prst="rect">
            <a:avLst/>
          </a:prstGeom>
          <a:noFill/>
          <a:ln>
            <a:noFill/>
          </a:ln>
        </p:spPr>
        <p:txBody>
          <a:bodyPr spcFirstLastPara="1" wrap="square" lIns="77325" tIns="38675" rIns="77325" bIns="38675" anchor="t" anchorCtr="0">
            <a:normAutofit/>
          </a:bodyPr>
          <a:lstStyle/>
          <a:p>
            <a:pPr marL="0" lvl="0" indent="0" algn="l" rtl="0">
              <a:lnSpc>
                <a:spcPct val="80000"/>
              </a:lnSpc>
              <a:spcBef>
                <a:spcPts val="0"/>
              </a:spcBef>
              <a:spcAft>
                <a:spcPts val="0"/>
              </a:spcAft>
              <a:buClr>
                <a:schemeClr val="lt1"/>
              </a:buClr>
              <a:buSzPts val="4800"/>
              <a:buFont typeface="Calibri"/>
              <a:buNone/>
            </a:pPr>
            <a:r>
              <a:rPr lang="en-US" sz="4700"/>
              <a:t>Шипилова А.С., Платонов А.А., Окунев С.О., Богачёв М.Г., Шмаков Д.Б., Кочаров А.В., Константинов Д.А., Захаров В.А.</a:t>
            </a:r>
            <a:endParaRPr sz="4700"/>
          </a:p>
        </p:txBody>
      </p:sp>
      <p:sp>
        <p:nvSpPr>
          <p:cNvPr id="55" name="Google Shape;55;p1"/>
          <p:cNvSpPr txBox="1">
            <a:spLocks noGrp="1"/>
          </p:cNvSpPr>
          <p:nvPr>
            <p:ph type="body" idx="15"/>
          </p:nvPr>
        </p:nvSpPr>
        <p:spPr>
          <a:xfrm>
            <a:off x="4090861" y="2428832"/>
            <a:ext cx="22093500" cy="1262100"/>
          </a:xfrm>
          <a:prstGeom prst="rect">
            <a:avLst/>
          </a:prstGeom>
          <a:noFill/>
          <a:ln>
            <a:noFill/>
          </a:ln>
        </p:spPr>
        <p:txBody>
          <a:bodyPr spcFirstLastPara="1" wrap="square" lIns="77325" tIns="38675" rIns="77325" bIns="38675" anchor="t" anchorCtr="1">
            <a:noAutofit/>
          </a:bodyPr>
          <a:lstStyle/>
          <a:p>
            <a:pPr marL="0" lvl="0" indent="0" algn="ctr" rtl="0">
              <a:spcBef>
                <a:spcPts val="0"/>
              </a:spcBef>
              <a:spcAft>
                <a:spcPts val="0"/>
              </a:spcAft>
              <a:buClr>
                <a:schemeClr val="lt1"/>
              </a:buClr>
              <a:buSzPts val="6600"/>
              <a:buFont typeface="Calibri"/>
              <a:buNone/>
            </a:pPr>
            <a:r>
              <a:rPr lang="en-US" sz="6600"/>
              <a:t>Подготовили:</a:t>
            </a:r>
            <a:endParaRPr sz="6600"/>
          </a:p>
        </p:txBody>
      </p:sp>
      <p:sp>
        <p:nvSpPr>
          <p:cNvPr id="56" name="Google Shape;56;p1"/>
          <p:cNvSpPr txBox="1">
            <a:spLocks noGrp="1"/>
          </p:cNvSpPr>
          <p:nvPr>
            <p:ph type="body" idx="16"/>
          </p:nvPr>
        </p:nvSpPr>
        <p:spPr>
          <a:xfrm>
            <a:off x="4090849" y="388984"/>
            <a:ext cx="22093500" cy="1775400"/>
          </a:xfrm>
          <a:prstGeom prst="rect">
            <a:avLst/>
          </a:prstGeom>
          <a:noFill/>
          <a:ln>
            <a:noFill/>
          </a:ln>
        </p:spPr>
        <p:txBody>
          <a:bodyPr spcFirstLastPara="1" wrap="square" lIns="77325" tIns="38675" rIns="77325" bIns="38675" anchor="t" anchorCtr="1">
            <a:normAutofit fontScale="70000" lnSpcReduction="20000"/>
          </a:bodyPr>
          <a:lstStyle/>
          <a:p>
            <a:pPr marL="0" lvl="0" indent="0" algn="ctr" rtl="0">
              <a:spcBef>
                <a:spcPts val="0"/>
              </a:spcBef>
              <a:spcAft>
                <a:spcPts val="0"/>
              </a:spcAft>
              <a:buClr>
                <a:schemeClr val="lt1"/>
              </a:buClr>
              <a:buSzPct val="100000"/>
              <a:buFont typeface="Calibri"/>
              <a:buNone/>
            </a:pPr>
            <a:r>
              <a:rPr lang="en-US" sz="9600"/>
              <a:t>Исследование биометрических терминалов </a:t>
            </a:r>
            <a:endParaRPr sz="9600"/>
          </a:p>
          <a:p>
            <a:pPr marL="0" lvl="0" indent="0" algn="ctr" rtl="0">
              <a:spcBef>
                <a:spcPts val="0"/>
              </a:spcBef>
              <a:spcAft>
                <a:spcPts val="0"/>
              </a:spcAft>
              <a:buClr>
                <a:schemeClr val="lt1"/>
              </a:buClr>
              <a:buSzPct val="100000"/>
              <a:buFont typeface="Calibri"/>
              <a:buNone/>
            </a:pPr>
            <a:r>
              <a:rPr lang="en-US" sz="9600"/>
              <a:t>с точки зрения ИБ</a:t>
            </a:r>
            <a:endParaRPr sz="9600"/>
          </a:p>
        </p:txBody>
      </p:sp>
      <p:sp>
        <p:nvSpPr>
          <p:cNvPr id="57" name="Google Shape;57;p1"/>
          <p:cNvSpPr/>
          <p:nvPr/>
        </p:nvSpPr>
        <p:spPr>
          <a:xfrm>
            <a:off x="419100" y="41929050"/>
            <a:ext cx="2419500" cy="495300"/>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1"/>
          <p:cNvSpPr/>
          <p:nvPr/>
        </p:nvSpPr>
        <p:spPr>
          <a:xfrm>
            <a:off x="1150950" y="32872600"/>
            <a:ext cx="12363600" cy="7488900"/>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1"/>
          <p:cNvSpPr/>
          <p:nvPr/>
        </p:nvSpPr>
        <p:spPr>
          <a:xfrm>
            <a:off x="279900" y="5605575"/>
            <a:ext cx="14688600" cy="10255500"/>
          </a:xfrm>
          <a:prstGeom prst="roundRect">
            <a:avLst>
              <a:gd name="adj" fmla="val 3342"/>
            </a:avLst>
          </a:prstGeom>
          <a:no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0" name="Google Shape;60;p1"/>
          <p:cNvPicPr preferRelativeResize="0"/>
          <p:nvPr/>
        </p:nvPicPr>
        <p:blipFill>
          <a:blip r:embed="rId3">
            <a:alphaModFix/>
          </a:blip>
          <a:stretch>
            <a:fillRect/>
          </a:stretch>
        </p:blipFill>
        <p:spPr>
          <a:xfrm>
            <a:off x="1753100" y="33272662"/>
            <a:ext cx="3024075" cy="3024075"/>
          </a:xfrm>
          <a:prstGeom prst="rect">
            <a:avLst/>
          </a:prstGeom>
          <a:noFill/>
          <a:ln>
            <a:noFill/>
          </a:ln>
        </p:spPr>
      </p:pic>
      <p:pic>
        <p:nvPicPr>
          <p:cNvPr id="61" name="Google Shape;61;p1"/>
          <p:cNvPicPr preferRelativeResize="0"/>
          <p:nvPr/>
        </p:nvPicPr>
        <p:blipFill>
          <a:blip r:embed="rId4">
            <a:alphaModFix/>
          </a:blip>
          <a:stretch>
            <a:fillRect/>
          </a:stretch>
        </p:blipFill>
        <p:spPr>
          <a:xfrm>
            <a:off x="1753100" y="36860325"/>
            <a:ext cx="3024075" cy="3024075"/>
          </a:xfrm>
          <a:prstGeom prst="rect">
            <a:avLst/>
          </a:prstGeom>
          <a:noFill/>
          <a:ln>
            <a:noFill/>
          </a:ln>
        </p:spPr>
      </p:pic>
      <p:sp>
        <p:nvSpPr>
          <p:cNvPr id="62" name="Google Shape;62;p1"/>
          <p:cNvSpPr txBox="1"/>
          <p:nvPr/>
        </p:nvSpPr>
        <p:spPr>
          <a:xfrm>
            <a:off x="5657850" y="34461438"/>
            <a:ext cx="109728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000">
                <a:solidFill>
                  <a:schemeClr val="lt1"/>
                </a:solidFill>
              </a:rPr>
              <a:t>Сайт о проекте</a:t>
            </a:r>
            <a:endParaRPr sz="3000">
              <a:solidFill>
                <a:schemeClr val="lt1"/>
              </a:solidFill>
            </a:endParaRPr>
          </a:p>
        </p:txBody>
      </p:sp>
      <p:sp>
        <p:nvSpPr>
          <p:cNvPr id="63" name="Google Shape;63;p1"/>
          <p:cNvSpPr txBox="1"/>
          <p:nvPr/>
        </p:nvSpPr>
        <p:spPr>
          <a:xfrm>
            <a:off x="5657850" y="38049113"/>
            <a:ext cx="109728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000">
                <a:solidFill>
                  <a:schemeClr val="lt1"/>
                </a:solidFill>
              </a:rPr>
              <a:t>GitHub</a:t>
            </a:r>
            <a:endParaRPr sz="3000">
              <a:solidFill>
                <a:schemeClr val="lt1"/>
              </a:solidFill>
            </a:endParaRPr>
          </a:p>
        </p:txBody>
      </p:sp>
      <p:grpSp>
        <p:nvGrpSpPr>
          <p:cNvPr id="64" name="Google Shape;64;p1"/>
          <p:cNvGrpSpPr/>
          <p:nvPr/>
        </p:nvGrpSpPr>
        <p:grpSpPr>
          <a:xfrm>
            <a:off x="2941707" y="10772785"/>
            <a:ext cx="2419509" cy="3245763"/>
            <a:chOff x="1947225" y="8300204"/>
            <a:chExt cx="6846375" cy="9549171"/>
          </a:xfrm>
        </p:grpSpPr>
        <p:pic>
          <p:nvPicPr>
            <p:cNvPr id="65" name="Google Shape;65;p1"/>
            <p:cNvPicPr preferRelativeResize="0"/>
            <p:nvPr/>
          </p:nvPicPr>
          <p:blipFill>
            <a:blip r:embed="rId5">
              <a:alphaModFix/>
            </a:blip>
            <a:stretch>
              <a:fillRect/>
            </a:stretch>
          </p:blipFill>
          <p:spPr>
            <a:xfrm>
              <a:off x="2317100" y="8300204"/>
              <a:ext cx="6476500" cy="9549150"/>
            </a:xfrm>
            <a:prstGeom prst="rect">
              <a:avLst/>
            </a:prstGeom>
            <a:noFill/>
            <a:ln>
              <a:noFill/>
            </a:ln>
          </p:spPr>
        </p:pic>
        <p:grpSp>
          <p:nvGrpSpPr>
            <p:cNvPr id="66" name="Google Shape;66;p1"/>
            <p:cNvGrpSpPr/>
            <p:nvPr/>
          </p:nvGrpSpPr>
          <p:grpSpPr>
            <a:xfrm>
              <a:off x="1947225" y="8826350"/>
              <a:ext cx="2407200" cy="9023025"/>
              <a:chOff x="2031350" y="8724900"/>
              <a:chExt cx="2407200" cy="9023025"/>
            </a:xfrm>
          </p:grpSpPr>
          <p:sp>
            <p:nvSpPr>
              <p:cNvPr id="67" name="Google Shape;67;p1"/>
              <p:cNvSpPr/>
              <p:nvPr/>
            </p:nvSpPr>
            <p:spPr>
              <a:xfrm>
                <a:off x="2343650" y="10153650"/>
                <a:ext cx="658800" cy="37368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1"/>
              <p:cNvSpPr/>
              <p:nvPr/>
            </p:nvSpPr>
            <p:spPr>
              <a:xfrm>
                <a:off x="2343650" y="8724900"/>
                <a:ext cx="2094900" cy="20193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1"/>
              <p:cNvSpPr/>
              <p:nvPr/>
            </p:nvSpPr>
            <p:spPr>
              <a:xfrm>
                <a:off x="2031350" y="16541325"/>
                <a:ext cx="971100" cy="12066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0" name="Google Shape;70;p1"/>
          <p:cNvSpPr txBox="1">
            <a:spLocks noGrp="1"/>
          </p:cNvSpPr>
          <p:nvPr>
            <p:ph type="body" idx="2"/>
          </p:nvPr>
        </p:nvSpPr>
        <p:spPr>
          <a:xfrm>
            <a:off x="983099" y="6047213"/>
            <a:ext cx="13004100" cy="842700"/>
          </a:xfrm>
          <a:prstGeom prst="rect">
            <a:avLst/>
          </a:prstGeom>
          <a:noFill/>
          <a:ln>
            <a:noFill/>
          </a:ln>
        </p:spPr>
        <p:txBody>
          <a:bodyPr spcFirstLastPara="1" wrap="square" lIns="89550" tIns="89550" rIns="89550" bIns="89550" anchor="ctr" anchorCtr="0">
            <a:spAutoFit/>
          </a:bodyPr>
          <a:lstStyle/>
          <a:p>
            <a:pPr marL="0" lvl="0" indent="0" algn="ctr" rtl="0">
              <a:spcBef>
                <a:spcPts val="0"/>
              </a:spcBef>
              <a:spcAft>
                <a:spcPts val="0"/>
              </a:spcAft>
              <a:buClr>
                <a:schemeClr val="accent1"/>
              </a:buClr>
              <a:buSzPts val="3900"/>
              <a:buNone/>
            </a:pPr>
            <a:r>
              <a:rPr lang="en-US" sz="4300"/>
              <a:t>Немного о биотерминале</a:t>
            </a:r>
            <a:endParaRPr sz="4300"/>
          </a:p>
        </p:txBody>
      </p:sp>
      <p:sp>
        <p:nvSpPr>
          <p:cNvPr id="71" name="Google Shape;71;p1"/>
          <p:cNvSpPr txBox="1">
            <a:spLocks noGrp="1"/>
          </p:cNvSpPr>
          <p:nvPr>
            <p:ph type="body" idx="1"/>
          </p:nvPr>
        </p:nvSpPr>
        <p:spPr>
          <a:xfrm>
            <a:off x="474604" y="7094824"/>
            <a:ext cx="14299200" cy="1883700"/>
          </a:xfrm>
          <a:prstGeom prst="rect">
            <a:avLst/>
          </a:prstGeom>
          <a:noFill/>
          <a:ln>
            <a:noFill/>
          </a:ln>
        </p:spPr>
        <p:txBody>
          <a:bodyPr spcFirstLastPara="1" wrap="square" lIns="223875" tIns="223875" rIns="223875" bIns="223875" anchor="t" anchorCtr="0">
            <a:spAutoFit/>
          </a:bodyPr>
          <a:lstStyle/>
          <a:p>
            <a:pPr marL="0" lvl="0" indent="0" algn="l" rtl="0">
              <a:spcBef>
                <a:spcPts val="0"/>
              </a:spcBef>
              <a:spcAft>
                <a:spcPts val="0"/>
              </a:spcAft>
              <a:buClr>
                <a:srgbClr val="3F2F28"/>
              </a:buClr>
              <a:buSzPts val="2800"/>
              <a:buNone/>
            </a:pPr>
            <a:r>
              <a:rPr lang="en-US" sz="3100"/>
              <a:t>Inoface 7 – это инновационный терминал для биометрической идентификации по геометрии лица. Терминал с успехом решает задачи по организации систем контроля и управления доступом и учета рабочего времени.</a:t>
            </a:r>
            <a:endParaRPr sz="3100"/>
          </a:p>
        </p:txBody>
      </p:sp>
      <p:sp>
        <p:nvSpPr>
          <p:cNvPr id="72" name="Google Shape;72;p1"/>
          <p:cNvSpPr/>
          <p:nvPr/>
        </p:nvSpPr>
        <p:spPr>
          <a:xfrm>
            <a:off x="15353325" y="5570675"/>
            <a:ext cx="14688600" cy="10290300"/>
          </a:xfrm>
          <a:prstGeom prst="roundRect">
            <a:avLst>
              <a:gd name="adj" fmla="val 3342"/>
            </a:avLst>
          </a:prstGeom>
          <a:no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1"/>
          <p:cNvSpPr txBox="1">
            <a:spLocks noGrp="1"/>
          </p:cNvSpPr>
          <p:nvPr>
            <p:ph type="body" idx="4"/>
          </p:nvPr>
        </p:nvSpPr>
        <p:spPr>
          <a:xfrm>
            <a:off x="15348566" y="5723386"/>
            <a:ext cx="14287800" cy="781200"/>
          </a:xfrm>
          <a:prstGeom prst="rect">
            <a:avLst/>
          </a:prstGeom>
          <a:noFill/>
          <a:ln>
            <a:noFill/>
          </a:ln>
        </p:spPr>
        <p:txBody>
          <a:bodyPr spcFirstLastPara="1" wrap="square" lIns="89550" tIns="89550" rIns="89550" bIns="89550" anchor="ctr" anchorCtr="0">
            <a:spAutoFit/>
          </a:bodyPr>
          <a:lstStyle/>
          <a:p>
            <a:pPr marL="0" lvl="0" indent="0" algn="ctr" rtl="0">
              <a:spcBef>
                <a:spcPts val="0"/>
              </a:spcBef>
              <a:spcAft>
                <a:spcPts val="0"/>
              </a:spcAft>
              <a:buClr>
                <a:schemeClr val="accent1"/>
              </a:buClr>
              <a:buSzPts val="3900"/>
              <a:buNone/>
            </a:pPr>
            <a:r>
              <a:rPr lang="en-US"/>
              <a:t>Схема взаимодействия</a:t>
            </a:r>
            <a:endParaRPr/>
          </a:p>
        </p:txBody>
      </p:sp>
      <p:sp>
        <p:nvSpPr>
          <p:cNvPr id="74" name="Google Shape;74;p1"/>
          <p:cNvSpPr txBox="1">
            <a:spLocks noGrp="1"/>
          </p:cNvSpPr>
          <p:nvPr>
            <p:ph type="body" idx="5"/>
          </p:nvPr>
        </p:nvSpPr>
        <p:spPr>
          <a:xfrm>
            <a:off x="15569325" y="6785850"/>
            <a:ext cx="14276700" cy="6486000"/>
          </a:xfrm>
          <a:prstGeom prst="rect">
            <a:avLst/>
          </a:prstGeom>
          <a:noFill/>
          <a:ln>
            <a:noFill/>
          </a:ln>
        </p:spPr>
        <p:txBody>
          <a:bodyPr spcFirstLastPara="1" wrap="square" lIns="223875" tIns="223875" rIns="223875" bIns="223875" anchor="t" anchorCtr="0">
            <a:spAutoFit/>
          </a:bodyPr>
          <a:lstStyle/>
          <a:p>
            <a:pPr marL="0" lvl="0" indent="0" algn="l" rtl="0">
              <a:spcBef>
                <a:spcPts val="0"/>
              </a:spcBef>
              <a:spcAft>
                <a:spcPts val="0"/>
              </a:spcAft>
              <a:buClr>
                <a:srgbClr val="3F2F28"/>
              </a:buClr>
              <a:buSzPts val="2800"/>
              <a:buNone/>
            </a:pPr>
            <a:r>
              <a:rPr lang="en-US" dirty="0" err="1"/>
              <a:t>Изучая</a:t>
            </a:r>
            <a:r>
              <a:rPr lang="en-US" dirty="0"/>
              <a:t> </a:t>
            </a:r>
            <a:r>
              <a:rPr lang="en-US" dirty="0" err="1"/>
              <a:t>документацию</a:t>
            </a:r>
            <a:r>
              <a:rPr lang="en-US" dirty="0"/>
              <a:t> и </a:t>
            </a:r>
            <a:r>
              <a:rPr lang="en-US" dirty="0" err="1"/>
              <a:t>общаясь</a:t>
            </a:r>
            <a:r>
              <a:rPr lang="en-US" dirty="0"/>
              <a:t> с </a:t>
            </a:r>
            <a:r>
              <a:rPr lang="en-US" dirty="0" err="1"/>
              <a:t>разработчиками</a:t>
            </a:r>
            <a:r>
              <a:rPr lang="en-US" dirty="0"/>
              <a:t>, </a:t>
            </a:r>
            <a:r>
              <a:rPr lang="en-US" dirty="0" err="1"/>
              <a:t>которые</a:t>
            </a:r>
            <a:r>
              <a:rPr lang="en-US" dirty="0"/>
              <a:t> </a:t>
            </a:r>
            <a:r>
              <a:rPr lang="en-US" dirty="0" err="1"/>
              <a:t>предоставили</a:t>
            </a:r>
            <a:r>
              <a:rPr lang="en-US" dirty="0"/>
              <a:t> </a:t>
            </a:r>
            <a:r>
              <a:rPr lang="en-US" dirty="0" err="1"/>
              <a:t>нам</a:t>
            </a:r>
            <a:r>
              <a:rPr lang="en-US" dirty="0"/>
              <a:t> </a:t>
            </a:r>
            <a:r>
              <a:rPr lang="en-US" dirty="0" err="1"/>
              <a:t>биотерминал</a:t>
            </a:r>
            <a:r>
              <a:rPr lang="en-US" dirty="0"/>
              <a:t> и </a:t>
            </a:r>
            <a:r>
              <a:rPr lang="en-US" dirty="0" err="1"/>
              <a:t>связанное</a:t>
            </a:r>
            <a:r>
              <a:rPr lang="en-US" dirty="0"/>
              <a:t> с </a:t>
            </a:r>
            <a:r>
              <a:rPr lang="en-US" dirty="0" err="1"/>
              <a:t>ним</a:t>
            </a:r>
            <a:r>
              <a:rPr lang="en-US" dirty="0"/>
              <a:t> ПО, </a:t>
            </a:r>
            <a:r>
              <a:rPr lang="en-US" dirty="0" err="1"/>
              <a:t>мы</a:t>
            </a:r>
            <a:r>
              <a:rPr lang="en-US" dirty="0"/>
              <a:t> </a:t>
            </a:r>
            <a:r>
              <a:rPr lang="en-US" dirty="0" err="1"/>
              <a:t>построили</a:t>
            </a:r>
            <a:r>
              <a:rPr lang="en-US" dirty="0"/>
              <a:t> </a:t>
            </a:r>
            <a:r>
              <a:rPr lang="en-US" dirty="0" err="1"/>
              <a:t>схему</a:t>
            </a:r>
            <a:r>
              <a:rPr lang="en-US" dirty="0"/>
              <a:t> </a:t>
            </a:r>
            <a:r>
              <a:rPr lang="en-US" dirty="0" err="1"/>
              <a:t>взаимодействия</a:t>
            </a:r>
            <a:r>
              <a:rPr lang="en-US" dirty="0"/>
              <a:t> </a:t>
            </a:r>
            <a:r>
              <a:rPr lang="en-US" dirty="0" err="1"/>
              <a:t>его</a:t>
            </a:r>
            <a:r>
              <a:rPr lang="en-US" dirty="0"/>
              <a:t> </a:t>
            </a:r>
            <a:r>
              <a:rPr lang="en-US" dirty="0" err="1"/>
              <a:t>информационной</a:t>
            </a:r>
            <a:r>
              <a:rPr lang="en-US" dirty="0"/>
              <a:t> </a:t>
            </a:r>
            <a:r>
              <a:rPr lang="en-US" dirty="0" err="1"/>
              <a:t>системы</a:t>
            </a:r>
            <a:r>
              <a:rPr lang="en-US" dirty="0"/>
              <a:t>. </a:t>
            </a:r>
            <a:endParaRPr dirty="0"/>
          </a:p>
          <a:p>
            <a:pPr marL="0" lvl="0" indent="0" algn="l" rtl="0">
              <a:spcBef>
                <a:spcPts val="0"/>
              </a:spcBef>
              <a:spcAft>
                <a:spcPts val="0"/>
              </a:spcAft>
              <a:buClr>
                <a:srgbClr val="3F2F28"/>
              </a:buClr>
              <a:buSzPts val="2800"/>
              <a:buNone/>
            </a:pPr>
            <a:r>
              <a:rPr lang="en-US" dirty="0" err="1"/>
              <a:t>Она</a:t>
            </a:r>
            <a:r>
              <a:rPr lang="en-US" dirty="0"/>
              <a:t> </a:t>
            </a:r>
            <a:r>
              <a:rPr lang="en-US" dirty="0" err="1"/>
              <a:t>состоит</a:t>
            </a:r>
            <a:r>
              <a:rPr lang="en-US" dirty="0"/>
              <a:t> </a:t>
            </a:r>
            <a:r>
              <a:rPr lang="en-US" dirty="0" err="1"/>
              <a:t>из</a:t>
            </a:r>
            <a:r>
              <a:rPr lang="en-US" dirty="0"/>
              <a:t> </a:t>
            </a:r>
            <a:r>
              <a:rPr lang="en-US" dirty="0" err="1"/>
              <a:t>самого</a:t>
            </a:r>
            <a:r>
              <a:rPr lang="en-US" dirty="0"/>
              <a:t> </a:t>
            </a:r>
            <a:r>
              <a:rPr lang="en-US" dirty="0" err="1"/>
              <a:t>терминала</a:t>
            </a:r>
            <a:r>
              <a:rPr lang="en-US" dirty="0"/>
              <a:t>, </a:t>
            </a:r>
            <a:r>
              <a:rPr lang="en-US" dirty="0" err="1"/>
              <a:t>локального</a:t>
            </a:r>
            <a:r>
              <a:rPr lang="en-US" dirty="0"/>
              <a:t> </a:t>
            </a:r>
            <a:r>
              <a:rPr lang="en-US" dirty="0" err="1"/>
              <a:t>сервера</a:t>
            </a:r>
            <a:r>
              <a:rPr lang="en-US" dirty="0"/>
              <a:t>, </a:t>
            </a:r>
            <a:r>
              <a:rPr lang="en-US" dirty="0" err="1"/>
              <a:t>центрального</a:t>
            </a:r>
            <a:r>
              <a:rPr lang="en-US" dirty="0"/>
              <a:t> </a:t>
            </a:r>
            <a:r>
              <a:rPr lang="en-US" dirty="0" err="1"/>
              <a:t>сервера</a:t>
            </a:r>
            <a:r>
              <a:rPr lang="en-US" dirty="0"/>
              <a:t> (</a:t>
            </a:r>
            <a:r>
              <a:rPr lang="en-US" dirty="0" err="1"/>
              <a:t>ядра</a:t>
            </a:r>
            <a:r>
              <a:rPr lang="en-US" dirty="0"/>
              <a:t>).</a:t>
            </a:r>
            <a:endParaRPr dirty="0"/>
          </a:p>
          <a:p>
            <a:pPr marL="0" lvl="0" indent="0" algn="l" rtl="0">
              <a:spcBef>
                <a:spcPts val="0"/>
              </a:spcBef>
              <a:spcAft>
                <a:spcPts val="0"/>
              </a:spcAft>
              <a:buClr>
                <a:srgbClr val="3F2F28"/>
              </a:buClr>
              <a:buSzPts val="2800"/>
              <a:buNone/>
            </a:pPr>
            <a:endParaRPr dirty="0"/>
          </a:p>
          <a:p>
            <a:pPr marL="0" lvl="0" indent="0" algn="l" rtl="0">
              <a:spcBef>
                <a:spcPts val="0"/>
              </a:spcBef>
              <a:spcAft>
                <a:spcPts val="0"/>
              </a:spcAft>
              <a:buClr>
                <a:srgbClr val="3F2F28"/>
              </a:buClr>
              <a:buSzPts val="2800"/>
              <a:buNone/>
            </a:pPr>
            <a:endParaRPr dirty="0"/>
          </a:p>
          <a:p>
            <a:pPr marL="0" lvl="0" indent="0" algn="l" rtl="0">
              <a:spcBef>
                <a:spcPts val="0"/>
              </a:spcBef>
              <a:spcAft>
                <a:spcPts val="0"/>
              </a:spcAft>
              <a:buClr>
                <a:srgbClr val="3F2F28"/>
              </a:buClr>
              <a:buSzPts val="2800"/>
              <a:buNone/>
            </a:pPr>
            <a:endParaRPr dirty="0"/>
          </a:p>
          <a:p>
            <a:pPr marL="0" lvl="0" indent="0" algn="l" rtl="0">
              <a:spcBef>
                <a:spcPts val="0"/>
              </a:spcBef>
              <a:spcAft>
                <a:spcPts val="0"/>
              </a:spcAft>
              <a:buClr>
                <a:srgbClr val="3F2F28"/>
              </a:buClr>
              <a:buSzPts val="2800"/>
              <a:buNone/>
            </a:pPr>
            <a:endParaRPr dirty="0"/>
          </a:p>
          <a:p>
            <a:pPr marL="0" lvl="0" indent="0" algn="l" rtl="0">
              <a:spcBef>
                <a:spcPts val="0"/>
              </a:spcBef>
              <a:spcAft>
                <a:spcPts val="0"/>
              </a:spcAft>
              <a:buClr>
                <a:srgbClr val="3F2F28"/>
              </a:buClr>
              <a:buSzPts val="2800"/>
              <a:buNone/>
            </a:pPr>
            <a:endParaRPr dirty="0"/>
          </a:p>
          <a:p>
            <a:pPr marL="0" lvl="0" indent="0" algn="l" rtl="0">
              <a:spcBef>
                <a:spcPts val="0"/>
              </a:spcBef>
              <a:spcAft>
                <a:spcPts val="0"/>
              </a:spcAft>
              <a:buClr>
                <a:srgbClr val="3F2F28"/>
              </a:buClr>
              <a:buSzPts val="2800"/>
              <a:buNone/>
            </a:pPr>
            <a:endParaRPr dirty="0"/>
          </a:p>
          <a:p>
            <a:pPr marL="0" lvl="0" indent="0" algn="l" rtl="0">
              <a:spcBef>
                <a:spcPts val="0"/>
              </a:spcBef>
              <a:spcAft>
                <a:spcPts val="0"/>
              </a:spcAft>
              <a:buClr>
                <a:srgbClr val="3F2F28"/>
              </a:buClr>
              <a:buSzPts val="2800"/>
              <a:buNone/>
            </a:pPr>
            <a:endParaRPr dirty="0"/>
          </a:p>
          <a:p>
            <a:pPr marL="0" lvl="0" indent="0" algn="l" rtl="0">
              <a:spcBef>
                <a:spcPts val="0"/>
              </a:spcBef>
              <a:spcAft>
                <a:spcPts val="0"/>
              </a:spcAft>
              <a:buClr>
                <a:srgbClr val="3F2F28"/>
              </a:buClr>
              <a:buSzPts val="2800"/>
              <a:buNone/>
            </a:pPr>
            <a:endParaRPr dirty="0"/>
          </a:p>
          <a:p>
            <a:pPr marL="0" lvl="0" indent="0" algn="l" rtl="0">
              <a:spcBef>
                <a:spcPts val="0"/>
              </a:spcBef>
              <a:spcAft>
                <a:spcPts val="0"/>
              </a:spcAft>
              <a:buClr>
                <a:srgbClr val="3F2F28"/>
              </a:buClr>
              <a:buSzPts val="2800"/>
              <a:buNone/>
            </a:pPr>
            <a:endParaRPr dirty="0"/>
          </a:p>
          <a:p>
            <a:pPr marL="0" lvl="0" indent="0" algn="l" rtl="0">
              <a:spcBef>
                <a:spcPts val="0"/>
              </a:spcBef>
              <a:spcAft>
                <a:spcPts val="0"/>
              </a:spcAft>
              <a:buClr>
                <a:srgbClr val="3F2F28"/>
              </a:buClr>
              <a:buSzPts val="2800"/>
              <a:buNone/>
            </a:pPr>
            <a:r>
              <a:rPr lang="en-US" dirty="0"/>
              <a:t>                                                                         (</a:t>
            </a:r>
            <a:r>
              <a:rPr lang="en-US" dirty="0" err="1"/>
              <a:t>схема</a:t>
            </a:r>
            <a:r>
              <a:rPr lang="en-US" dirty="0"/>
              <a:t>)</a:t>
            </a:r>
            <a:endParaRPr dirty="0"/>
          </a:p>
        </p:txBody>
      </p:sp>
      <p:pic>
        <p:nvPicPr>
          <p:cNvPr id="75" name="Google Shape;75;p1"/>
          <p:cNvPicPr preferRelativeResize="0"/>
          <p:nvPr/>
        </p:nvPicPr>
        <p:blipFill>
          <a:blip r:embed="rId6">
            <a:alphaModFix/>
          </a:blip>
          <a:stretch>
            <a:fillRect/>
          </a:stretch>
        </p:blipFill>
        <p:spPr>
          <a:xfrm>
            <a:off x="616800" y="9183388"/>
            <a:ext cx="14101599" cy="6298875"/>
          </a:xfrm>
          <a:prstGeom prst="rect">
            <a:avLst/>
          </a:prstGeom>
          <a:noFill/>
          <a:ln>
            <a:noFill/>
          </a:ln>
        </p:spPr>
      </p:pic>
      <p:sp>
        <p:nvSpPr>
          <p:cNvPr id="76" name="Google Shape;76;p1"/>
          <p:cNvSpPr/>
          <p:nvPr/>
        </p:nvSpPr>
        <p:spPr>
          <a:xfrm>
            <a:off x="266150" y="16172900"/>
            <a:ext cx="14802900" cy="14764800"/>
          </a:xfrm>
          <a:prstGeom prst="roundRect">
            <a:avLst>
              <a:gd name="adj" fmla="val 3342"/>
            </a:avLst>
          </a:prstGeom>
          <a:no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1"/>
          <p:cNvSpPr/>
          <p:nvPr/>
        </p:nvSpPr>
        <p:spPr>
          <a:xfrm>
            <a:off x="15330025" y="16138000"/>
            <a:ext cx="14688600" cy="14764800"/>
          </a:xfrm>
          <a:prstGeom prst="roundRect">
            <a:avLst>
              <a:gd name="adj" fmla="val 3342"/>
            </a:avLst>
          </a:prstGeom>
          <a:no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1"/>
          <p:cNvSpPr txBox="1">
            <a:spLocks noGrp="1"/>
          </p:cNvSpPr>
          <p:nvPr>
            <p:ph type="body" idx="3"/>
          </p:nvPr>
        </p:nvSpPr>
        <p:spPr>
          <a:xfrm>
            <a:off x="521911" y="16556469"/>
            <a:ext cx="14291400" cy="781200"/>
          </a:xfrm>
          <a:prstGeom prst="rect">
            <a:avLst/>
          </a:prstGeom>
          <a:noFill/>
          <a:ln>
            <a:noFill/>
          </a:ln>
        </p:spPr>
        <p:txBody>
          <a:bodyPr spcFirstLastPara="1" wrap="square" lIns="89550" tIns="89550" rIns="89550" bIns="89550" anchor="ctr" anchorCtr="0">
            <a:spAutoFit/>
          </a:bodyPr>
          <a:lstStyle/>
          <a:p>
            <a:pPr marL="0" lvl="0" indent="0" algn="ctr" rtl="0">
              <a:spcBef>
                <a:spcPts val="0"/>
              </a:spcBef>
              <a:spcAft>
                <a:spcPts val="0"/>
              </a:spcAft>
              <a:buClr>
                <a:schemeClr val="accent1"/>
              </a:buClr>
              <a:buSzPts val="3900"/>
              <a:buNone/>
            </a:pPr>
            <a:r>
              <a:rPr lang="en-US"/>
              <a:t>Модель угроз</a:t>
            </a:r>
            <a:endParaRPr/>
          </a:p>
        </p:txBody>
      </p:sp>
      <p:sp>
        <p:nvSpPr>
          <p:cNvPr id="79" name="Google Shape;79;p1"/>
          <p:cNvSpPr txBox="1">
            <a:spLocks noGrp="1"/>
          </p:cNvSpPr>
          <p:nvPr>
            <p:ph type="body" idx="6"/>
          </p:nvPr>
        </p:nvSpPr>
        <p:spPr>
          <a:xfrm>
            <a:off x="15612830" y="16556470"/>
            <a:ext cx="14283900" cy="781200"/>
          </a:xfrm>
          <a:prstGeom prst="rect">
            <a:avLst/>
          </a:prstGeom>
          <a:noFill/>
          <a:ln>
            <a:noFill/>
          </a:ln>
        </p:spPr>
        <p:txBody>
          <a:bodyPr spcFirstLastPara="1" wrap="square" lIns="89550" tIns="89550" rIns="89550" bIns="89550" anchor="ctr" anchorCtr="0">
            <a:spAutoFit/>
          </a:bodyPr>
          <a:lstStyle/>
          <a:p>
            <a:pPr marL="0" lvl="0" indent="0" algn="ctr" rtl="0">
              <a:spcBef>
                <a:spcPts val="0"/>
              </a:spcBef>
              <a:spcAft>
                <a:spcPts val="0"/>
              </a:spcAft>
              <a:buClr>
                <a:schemeClr val="accent1"/>
              </a:buClr>
              <a:buSzPts val="3900"/>
              <a:buNone/>
            </a:pPr>
            <a:r>
              <a:rPr lang="en-US"/>
              <a:t>Проблемы с которыми сталкивались </a:t>
            </a:r>
            <a:endParaRPr/>
          </a:p>
        </p:txBody>
      </p:sp>
      <p:sp>
        <p:nvSpPr>
          <p:cNvPr id="80" name="Google Shape;80;p1"/>
          <p:cNvSpPr txBox="1">
            <a:spLocks noGrp="1"/>
          </p:cNvSpPr>
          <p:nvPr>
            <p:ph type="body" idx="7"/>
          </p:nvPr>
        </p:nvSpPr>
        <p:spPr>
          <a:xfrm>
            <a:off x="15586866" y="17735478"/>
            <a:ext cx="14289300" cy="1745100"/>
          </a:xfrm>
          <a:prstGeom prst="rect">
            <a:avLst/>
          </a:prstGeom>
          <a:noFill/>
          <a:ln>
            <a:noFill/>
          </a:ln>
        </p:spPr>
        <p:txBody>
          <a:bodyPr spcFirstLastPara="1" wrap="square" lIns="223875" tIns="223875" rIns="223875" bIns="223875" anchor="t" anchorCtr="0">
            <a:spAutoFit/>
          </a:bodyPr>
          <a:lstStyle/>
          <a:p>
            <a:pPr marL="0" lvl="0" indent="0" algn="l" rtl="0">
              <a:spcBef>
                <a:spcPts val="0"/>
              </a:spcBef>
              <a:spcAft>
                <a:spcPts val="0"/>
              </a:spcAft>
              <a:buClr>
                <a:srgbClr val="3F2F28"/>
              </a:buClr>
              <a:buSzPts val="2800"/>
              <a:buNone/>
            </a:pPr>
            <a:r>
              <a:rPr lang="en-US"/>
              <a:t>При развертывании ПО биотерминала мы столкнулись с рядом проблем в работе лог-паса и сертефикатов сервера nginx, но благодаря хорошей командной работе мы быстро с ними справились.</a:t>
            </a:r>
            <a:endParaRPr/>
          </a:p>
        </p:txBody>
      </p:sp>
      <p:sp>
        <p:nvSpPr>
          <p:cNvPr id="81" name="Google Shape;81;p1"/>
          <p:cNvSpPr txBox="1">
            <a:spLocks noGrp="1"/>
          </p:cNvSpPr>
          <p:nvPr>
            <p:ph type="body" idx="13"/>
          </p:nvPr>
        </p:nvSpPr>
        <p:spPr>
          <a:xfrm>
            <a:off x="517391" y="17775713"/>
            <a:ext cx="14300400" cy="1745100"/>
          </a:xfrm>
          <a:prstGeom prst="rect">
            <a:avLst/>
          </a:prstGeom>
          <a:noFill/>
          <a:ln>
            <a:noFill/>
          </a:ln>
        </p:spPr>
        <p:txBody>
          <a:bodyPr spcFirstLastPara="1" wrap="square" lIns="223875" tIns="223875" rIns="223875" bIns="223875" anchor="t" anchorCtr="0">
            <a:spAutoFit/>
          </a:bodyPr>
          <a:lstStyle/>
          <a:p>
            <a:pPr marL="0" lvl="0" indent="0" algn="l" rtl="0">
              <a:spcBef>
                <a:spcPts val="0"/>
              </a:spcBef>
              <a:spcAft>
                <a:spcPts val="0"/>
              </a:spcAft>
              <a:buClr>
                <a:srgbClr val="3F2F28"/>
              </a:buClr>
              <a:buSzPts val="2800"/>
              <a:buNone/>
            </a:pPr>
            <a:r>
              <a:rPr lang="en-US"/>
              <a:t>Модель угроз разрабатывалась на протяжении всего проекта и, в итоге, стала крайне валидной моделью ёмко отражающей все угрозы и их релевантность в отношении биотерминала.</a:t>
            </a:r>
            <a:endParaRPr/>
          </a:p>
        </p:txBody>
      </p:sp>
      <p:sp>
        <p:nvSpPr>
          <p:cNvPr id="82" name="Google Shape;82;p1"/>
          <p:cNvSpPr txBox="1"/>
          <p:nvPr/>
        </p:nvSpPr>
        <p:spPr>
          <a:xfrm>
            <a:off x="1465350" y="41961150"/>
            <a:ext cx="10972800" cy="431100"/>
          </a:xfrm>
          <a:prstGeom prst="rect">
            <a:avLst/>
          </a:prstGeom>
          <a:noFill/>
          <a:ln>
            <a:noFill/>
          </a:ln>
        </p:spPr>
        <p:txBody>
          <a:bodyPr spcFirstLastPara="1" wrap="square" lIns="91425" tIns="91425" rIns="91425" bIns="91425" anchor="t" anchorCtr="1">
            <a:spAutoFit/>
          </a:bodyPr>
          <a:lstStyle/>
          <a:p>
            <a:pPr marL="0" lvl="0" indent="0" algn="l" rtl="0">
              <a:spcBef>
                <a:spcPts val="0"/>
              </a:spcBef>
              <a:spcAft>
                <a:spcPts val="0"/>
              </a:spcAft>
              <a:buNone/>
            </a:pPr>
            <a:r>
              <a:rPr lang="en-US" sz="1600">
                <a:solidFill>
                  <a:schemeClr val="lt1"/>
                </a:solidFill>
              </a:rPr>
              <a:t>Московский Политех 2021 ©</a:t>
            </a:r>
            <a:endParaRPr sz="1600">
              <a:solidFill>
                <a:schemeClr val="lt1"/>
              </a:solidFill>
            </a:endParaRPr>
          </a:p>
        </p:txBody>
      </p:sp>
      <p:pic>
        <p:nvPicPr>
          <p:cNvPr id="83" name="Google Shape;83;p1"/>
          <p:cNvPicPr preferRelativeResize="0"/>
          <p:nvPr/>
        </p:nvPicPr>
        <p:blipFill>
          <a:blip r:embed="rId7">
            <a:alphaModFix/>
          </a:blip>
          <a:stretch>
            <a:fillRect/>
          </a:stretch>
        </p:blipFill>
        <p:spPr>
          <a:xfrm>
            <a:off x="521900" y="41786100"/>
            <a:ext cx="781200" cy="781200"/>
          </a:xfrm>
          <a:prstGeom prst="rect">
            <a:avLst/>
          </a:prstGeom>
          <a:noFill/>
          <a:ln>
            <a:noFill/>
          </a:ln>
        </p:spPr>
      </p:pic>
      <p:pic>
        <p:nvPicPr>
          <p:cNvPr id="84" name="Google Shape;84;p1"/>
          <p:cNvPicPr preferRelativeResize="0"/>
          <p:nvPr/>
        </p:nvPicPr>
        <p:blipFill>
          <a:blip r:embed="rId8">
            <a:alphaModFix/>
          </a:blip>
          <a:stretch>
            <a:fillRect/>
          </a:stretch>
        </p:blipFill>
        <p:spPr>
          <a:xfrm>
            <a:off x="474600" y="19985600"/>
            <a:ext cx="5373751" cy="6202025"/>
          </a:xfrm>
          <a:prstGeom prst="rect">
            <a:avLst/>
          </a:prstGeom>
          <a:noFill/>
          <a:ln w="38100" cap="flat" cmpd="sng">
            <a:solidFill>
              <a:schemeClr val="accent1"/>
            </a:solidFill>
            <a:prstDash val="solid"/>
            <a:round/>
            <a:headEnd type="none" w="sm" len="sm"/>
            <a:tailEnd type="none" w="sm" len="sm"/>
          </a:ln>
        </p:spPr>
      </p:pic>
      <p:pic>
        <p:nvPicPr>
          <p:cNvPr id="85" name="Google Shape;85;p1"/>
          <p:cNvPicPr preferRelativeResize="0"/>
          <p:nvPr/>
        </p:nvPicPr>
        <p:blipFill>
          <a:blip r:embed="rId9">
            <a:alphaModFix/>
          </a:blip>
          <a:stretch>
            <a:fillRect/>
          </a:stretch>
        </p:blipFill>
        <p:spPr>
          <a:xfrm>
            <a:off x="419100" y="26367249"/>
            <a:ext cx="14549401" cy="4217731"/>
          </a:xfrm>
          <a:prstGeom prst="rect">
            <a:avLst/>
          </a:prstGeom>
          <a:noFill/>
          <a:ln w="38100" cap="flat" cmpd="sng">
            <a:solidFill>
              <a:schemeClr val="accent1"/>
            </a:solidFill>
            <a:prstDash val="solid"/>
            <a:round/>
            <a:headEnd type="none" w="sm" len="sm"/>
            <a:tailEnd type="none" w="sm" len="sm"/>
          </a:ln>
        </p:spPr>
      </p:pic>
      <p:pic>
        <p:nvPicPr>
          <p:cNvPr id="86" name="Google Shape;86;p1"/>
          <p:cNvPicPr preferRelativeResize="0"/>
          <p:nvPr/>
        </p:nvPicPr>
        <p:blipFill>
          <a:blip r:embed="rId10">
            <a:alphaModFix/>
          </a:blip>
          <a:stretch>
            <a:fillRect/>
          </a:stretch>
        </p:blipFill>
        <p:spPr>
          <a:xfrm>
            <a:off x="6020375" y="23778438"/>
            <a:ext cx="8797425" cy="2386850"/>
          </a:xfrm>
          <a:prstGeom prst="rect">
            <a:avLst/>
          </a:prstGeom>
          <a:noFill/>
          <a:ln w="38100" cap="flat" cmpd="sng">
            <a:solidFill>
              <a:schemeClr val="accent1"/>
            </a:solidFill>
            <a:prstDash val="solid"/>
            <a:round/>
            <a:headEnd type="none" w="sm" len="sm"/>
            <a:tailEnd type="none" w="sm" len="sm"/>
          </a:ln>
        </p:spPr>
      </p:pic>
      <p:sp>
        <p:nvSpPr>
          <p:cNvPr id="87" name="Google Shape;87;p1"/>
          <p:cNvSpPr txBox="1">
            <a:spLocks noGrp="1"/>
          </p:cNvSpPr>
          <p:nvPr>
            <p:ph type="body" idx="7"/>
          </p:nvPr>
        </p:nvSpPr>
        <p:spPr>
          <a:xfrm>
            <a:off x="15529666" y="23701166"/>
            <a:ext cx="14289300" cy="1745100"/>
          </a:xfrm>
          <a:prstGeom prst="rect">
            <a:avLst/>
          </a:prstGeom>
          <a:noFill/>
          <a:ln>
            <a:noFill/>
          </a:ln>
        </p:spPr>
        <p:txBody>
          <a:bodyPr spcFirstLastPara="1" wrap="square" lIns="223875" tIns="223875" rIns="223875" bIns="223875" anchor="t" anchorCtr="0">
            <a:spAutoFit/>
          </a:bodyPr>
          <a:lstStyle/>
          <a:p>
            <a:pPr marL="0" lvl="0" indent="0" algn="l" rtl="0">
              <a:spcBef>
                <a:spcPts val="0"/>
              </a:spcBef>
              <a:spcAft>
                <a:spcPts val="0"/>
              </a:spcAft>
              <a:buClr>
                <a:srgbClr val="3F2F28"/>
              </a:buClr>
              <a:buSzPts val="2800"/>
              <a:buNone/>
            </a:pPr>
            <a:r>
              <a:rPr lang="en-US"/>
              <a:t>Пользователь зарегистрирован, однако биотерминал не распознавал его как зарегистрированного пользователя, выдавая ошибки следующего содержания. Эта проблема отняла больше времени, но ее тоже удалось решить.</a:t>
            </a:r>
            <a:endParaRPr/>
          </a:p>
        </p:txBody>
      </p:sp>
      <p:pic>
        <p:nvPicPr>
          <p:cNvPr id="88" name="Google Shape;88;p1"/>
          <p:cNvPicPr preferRelativeResize="0"/>
          <p:nvPr/>
        </p:nvPicPr>
        <p:blipFill>
          <a:blip r:embed="rId11">
            <a:alphaModFix/>
          </a:blip>
          <a:stretch>
            <a:fillRect/>
          </a:stretch>
        </p:blipFill>
        <p:spPr>
          <a:xfrm>
            <a:off x="17480750" y="19480575"/>
            <a:ext cx="9340298" cy="4217725"/>
          </a:xfrm>
          <a:prstGeom prst="rect">
            <a:avLst/>
          </a:prstGeom>
          <a:noFill/>
          <a:ln w="38100" cap="flat" cmpd="sng">
            <a:solidFill>
              <a:schemeClr val="accent1"/>
            </a:solidFill>
            <a:prstDash val="solid"/>
            <a:round/>
            <a:headEnd type="none" w="sm" len="sm"/>
            <a:tailEnd type="none" w="sm" len="sm"/>
          </a:ln>
        </p:spPr>
      </p:pic>
      <p:pic>
        <p:nvPicPr>
          <p:cNvPr id="89" name="Google Shape;89;p1"/>
          <p:cNvPicPr preferRelativeResize="0"/>
          <p:nvPr/>
        </p:nvPicPr>
        <p:blipFill>
          <a:blip r:embed="rId12">
            <a:alphaModFix/>
          </a:blip>
          <a:stretch>
            <a:fillRect/>
          </a:stretch>
        </p:blipFill>
        <p:spPr>
          <a:xfrm>
            <a:off x="15612818" y="25378000"/>
            <a:ext cx="8014507" cy="4508149"/>
          </a:xfrm>
          <a:prstGeom prst="rect">
            <a:avLst/>
          </a:prstGeom>
          <a:noFill/>
          <a:ln w="38100" cap="flat" cmpd="sng">
            <a:solidFill>
              <a:schemeClr val="accent1"/>
            </a:solidFill>
            <a:prstDash val="solid"/>
            <a:round/>
            <a:headEnd type="none" w="sm" len="sm"/>
            <a:tailEnd type="none" w="sm" len="sm"/>
          </a:ln>
        </p:spPr>
      </p:pic>
      <p:pic>
        <p:nvPicPr>
          <p:cNvPr id="90" name="Google Shape;90;p1"/>
          <p:cNvPicPr preferRelativeResize="0"/>
          <p:nvPr/>
        </p:nvPicPr>
        <p:blipFill>
          <a:blip r:embed="rId13">
            <a:alphaModFix/>
          </a:blip>
          <a:stretch>
            <a:fillRect/>
          </a:stretch>
        </p:blipFill>
        <p:spPr>
          <a:xfrm>
            <a:off x="25015628" y="25378000"/>
            <a:ext cx="3931824" cy="5242451"/>
          </a:xfrm>
          <a:prstGeom prst="rect">
            <a:avLst/>
          </a:prstGeom>
          <a:noFill/>
          <a:ln w="38100" cap="flat" cmpd="sng">
            <a:solidFill>
              <a:schemeClr val="accent1"/>
            </a:solidFill>
            <a:prstDash val="solid"/>
            <a:round/>
            <a:headEnd type="none" w="sm" len="sm"/>
            <a:tailEnd type="none" w="sm" len="sm"/>
          </a:ln>
        </p:spPr>
      </p:pic>
      <p:pic>
        <p:nvPicPr>
          <p:cNvPr id="1026" name="Picture 2" descr="https://sun9-40.userapi.com/impg/wZprvy6VjT8qIErxyWFU-JLuZ52bBaW1QQKivQ/boF3JeATKqU.jpg?size=1127x573&amp;quality=96&amp;sign=46634390235f11ce9f70d9301e626c31&amp;type=album"/>
          <p:cNvPicPr>
            <a:picLocks noChangeAspect="1" noChangeArrowheads="1"/>
          </p:cNvPicPr>
          <p:nvPr/>
        </p:nvPicPr>
        <p:blipFill rotWithShape="1">
          <a:blip r:embed="rId14">
            <a:extLst>
              <a:ext uri="{28A0092B-C50C-407E-A947-70E740481C1C}">
                <a14:useLocalDpi xmlns:a14="http://schemas.microsoft.com/office/drawing/2010/main" val="0"/>
              </a:ext>
            </a:extLst>
          </a:blip>
          <a:srcRect t="7376"/>
          <a:stretch/>
        </p:blipFill>
        <p:spPr bwMode="auto">
          <a:xfrm>
            <a:off x="15728646" y="9100457"/>
            <a:ext cx="14052268" cy="661759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theme/theme1.xml><?xml version="1.0" encoding="utf-8"?>
<a:theme xmlns:a="http://schemas.openxmlformats.org/drawingml/2006/main" name="100CMx140CM template">
  <a:themeElements>
    <a:clrScheme name="Red">
      <a:dk1>
        <a:srgbClr val="000000"/>
      </a:dk1>
      <a:lt1>
        <a:srgbClr val="FFFFFF"/>
      </a:lt1>
      <a:dk2>
        <a:srgbClr val="323232"/>
      </a:dk2>
      <a:lt2>
        <a:srgbClr val="E5C243"/>
      </a:lt2>
      <a:accent1>
        <a:srgbClr val="A5300F"/>
      </a:accent1>
      <a:accent2>
        <a:srgbClr val="D55816"/>
      </a:accent2>
      <a:accent3>
        <a:srgbClr val="E19825"/>
      </a:accent3>
      <a:accent4>
        <a:srgbClr val="B19C7D"/>
      </a:accent4>
      <a:accent5>
        <a:srgbClr val="7F5F52"/>
      </a:accent5>
      <a:accent6>
        <a:srgbClr val="B27D49"/>
      </a:accent6>
      <a:hlink>
        <a:srgbClr val="6B9F25"/>
      </a:hlink>
      <a:folHlink>
        <a:srgbClr val="B26B0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Without guides">
  <a:themeElements>
    <a:clrScheme name="Red">
      <a:dk1>
        <a:srgbClr val="000000"/>
      </a:dk1>
      <a:lt1>
        <a:srgbClr val="FFFFFF"/>
      </a:lt1>
      <a:dk2>
        <a:srgbClr val="323232"/>
      </a:dk2>
      <a:lt2>
        <a:srgbClr val="E5C243"/>
      </a:lt2>
      <a:accent1>
        <a:srgbClr val="A5300F"/>
      </a:accent1>
      <a:accent2>
        <a:srgbClr val="D55816"/>
      </a:accent2>
      <a:accent3>
        <a:srgbClr val="E19825"/>
      </a:accent3>
      <a:accent4>
        <a:srgbClr val="B19C7D"/>
      </a:accent4>
      <a:accent5>
        <a:srgbClr val="7F5F52"/>
      </a:accent5>
      <a:accent6>
        <a:srgbClr val="B27D49"/>
      </a:accent6>
      <a:hlink>
        <a:srgbClr val="6B9F25"/>
      </a:hlink>
      <a:folHlink>
        <a:srgbClr val="B26B0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TotalTime>
  <Words>226</Words>
  <Application>Microsoft Office PowerPoint</Application>
  <PresentationFormat>Произвольный</PresentationFormat>
  <Paragraphs>30</Paragraphs>
  <Slides>1</Slides>
  <Notes>1</Notes>
  <HiddenSlides>0</HiddenSlides>
  <MMClips>0</MMClips>
  <ScaleCrop>false</ScaleCrop>
  <HeadingPairs>
    <vt:vector size="6" baseType="variant">
      <vt:variant>
        <vt:lpstr>Использованные шрифты</vt:lpstr>
      </vt:variant>
      <vt:variant>
        <vt:i4>5</vt:i4>
      </vt:variant>
      <vt:variant>
        <vt:lpstr>Тема</vt:lpstr>
      </vt:variant>
      <vt:variant>
        <vt:i4>2</vt:i4>
      </vt:variant>
      <vt:variant>
        <vt:lpstr>Заголовки слайдов</vt:lpstr>
      </vt:variant>
      <vt:variant>
        <vt:i4>1</vt:i4>
      </vt:variant>
    </vt:vector>
  </HeadingPairs>
  <TitlesOfParts>
    <vt:vector size="8" baseType="lpstr">
      <vt:lpstr>Arial</vt:lpstr>
      <vt:lpstr>Times New Roman</vt:lpstr>
      <vt:lpstr>Trebuchet MS</vt:lpstr>
      <vt:lpstr>Arial Black</vt:lpstr>
      <vt:lpstr>Calibri</vt:lpstr>
      <vt:lpstr>100CMx140CM template</vt:lpstr>
      <vt:lpstr>Without guides</vt:lpstr>
      <vt:lpstr>Презентация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PosterPresentations.com</dc:creator>
  <cp:lastModifiedBy>Shmakov Danila</cp:lastModifiedBy>
  <cp:revision>2</cp:revision>
  <dcterms:created xsi:type="dcterms:W3CDTF">2012-02-10T00:21:22Z</dcterms:created>
  <dcterms:modified xsi:type="dcterms:W3CDTF">2021-06-23T21:04:39Z</dcterms:modified>
</cp:coreProperties>
</file>